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94" r:id="rId6"/>
    <p:sldId id="297" r:id="rId7"/>
    <p:sldId id="257" r:id="rId8"/>
    <p:sldId id="290" r:id="rId9"/>
    <p:sldId id="291" r:id="rId10"/>
    <p:sldId id="292" r:id="rId11"/>
    <p:sldId id="275" r:id="rId12"/>
    <p:sldId id="282" r:id="rId13"/>
    <p:sldId id="272" r:id="rId14"/>
    <p:sldId id="293"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A29"/>
    <a:srgbClr val="E26523"/>
    <a:srgbClr val="368D3E"/>
    <a:srgbClr val="C6DB93"/>
    <a:srgbClr val="FAC78F"/>
    <a:srgbClr val="FFFFFF"/>
    <a:srgbClr val="EF8028"/>
    <a:srgbClr val="B8302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89928-12A6-45F7-A4DC-67F4449C45FA}" v="51" dt="2019-05-09T04:47:33.6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2"/>
    <p:restoredTop sz="73068" autoAdjust="0"/>
  </p:normalViewPr>
  <p:slideViewPr>
    <p:cSldViewPr snapToGrid="0" snapToObjects="1">
      <p:cViewPr varScale="1">
        <p:scale>
          <a:sx n="32" d="100"/>
          <a:sy n="32" d="100"/>
        </p:scale>
        <p:origin x="19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kadiusz Szczebiot" userId="b68a4cb9-1efd-4725-afcb-da912922092b" providerId="ADAL" clId="{0CB89928-12A6-45F7-A4DC-67F4449C45FA}"/>
    <pc:docChg chg="undo custSel addSld delSld modSld">
      <pc:chgData name="Arkadiusz Szczebiot" userId="b68a4cb9-1efd-4725-afcb-da912922092b" providerId="ADAL" clId="{0CB89928-12A6-45F7-A4DC-67F4449C45FA}" dt="2019-05-09T04:47:33.652" v="729"/>
      <pc:docMkLst>
        <pc:docMk/>
      </pc:docMkLst>
      <pc:sldChg chg="addSp delSp modSp modAnim">
        <pc:chgData name="Arkadiusz Szczebiot" userId="b68a4cb9-1efd-4725-afcb-da912922092b" providerId="ADAL" clId="{0CB89928-12A6-45F7-A4DC-67F4449C45FA}" dt="2019-05-09T04:47:33.652" v="729"/>
        <pc:sldMkLst>
          <pc:docMk/>
          <pc:sldMk cId="0" sldId="294"/>
        </pc:sldMkLst>
        <pc:spChg chg="add del mod">
          <ac:chgData name="Arkadiusz Szczebiot" userId="b68a4cb9-1efd-4725-afcb-da912922092b" providerId="ADAL" clId="{0CB89928-12A6-45F7-A4DC-67F4449C45FA}" dt="2019-05-09T04:32:44.567" v="465" actId="478"/>
          <ac:spMkLst>
            <pc:docMk/>
            <pc:sldMk cId="0" sldId="294"/>
            <ac:spMk id="5" creationId="{CCC2309C-5873-464D-8CD7-C8EF91BDA55F}"/>
          </ac:spMkLst>
        </pc:spChg>
        <pc:spChg chg="mod">
          <ac:chgData name="Arkadiusz Szczebiot" userId="b68a4cb9-1efd-4725-afcb-da912922092b" providerId="ADAL" clId="{0CB89928-12A6-45F7-A4DC-67F4449C45FA}" dt="2019-05-09T04:32:57.025" v="468" actId="403"/>
          <ac:spMkLst>
            <pc:docMk/>
            <pc:sldMk cId="0" sldId="294"/>
            <ac:spMk id="146" creationId="{00000000-0000-0000-0000-000000000000}"/>
          </ac:spMkLst>
        </pc:spChg>
      </pc:sldChg>
      <pc:sldChg chg="add del">
        <pc:chgData name="Arkadiusz Szczebiot" userId="b68a4cb9-1efd-4725-afcb-da912922092b" providerId="ADAL" clId="{0CB89928-12A6-45F7-A4DC-67F4449C45FA}" dt="2019-05-09T04:32:40.849" v="463" actId="2696"/>
        <pc:sldMkLst>
          <pc:docMk/>
          <pc:sldMk cId="1232958970" sldId="296"/>
        </pc:sldMkLst>
      </pc:sldChg>
      <pc:sldChg chg="addSp delSp modSp add modAnim">
        <pc:chgData name="Arkadiusz Szczebiot" userId="b68a4cb9-1efd-4725-afcb-da912922092b" providerId="ADAL" clId="{0CB89928-12A6-45F7-A4DC-67F4449C45FA}" dt="2019-05-09T04:47:03.653" v="727"/>
        <pc:sldMkLst>
          <pc:docMk/>
          <pc:sldMk cId="3784495962" sldId="297"/>
        </pc:sldMkLst>
        <pc:spChg chg="add del mod">
          <ac:chgData name="Arkadiusz Szczebiot" userId="b68a4cb9-1efd-4725-afcb-da912922092b" providerId="ADAL" clId="{0CB89928-12A6-45F7-A4DC-67F4449C45FA}" dt="2019-05-09T04:33:08.366" v="470" actId="478"/>
          <ac:spMkLst>
            <pc:docMk/>
            <pc:sldMk cId="3784495962" sldId="297"/>
            <ac:spMk id="3" creationId="{649F675B-8921-4514-BD28-CA991F7E2DD3}"/>
          </ac:spMkLst>
        </pc:spChg>
        <pc:spChg chg="add del mod">
          <ac:chgData name="Arkadiusz Szczebiot" userId="b68a4cb9-1efd-4725-afcb-da912922092b" providerId="ADAL" clId="{0CB89928-12A6-45F7-A4DC-67F4449C45FA}" dt="2019-05-09T04:42:08.560" v="678" actId="20577"/>
          <ac:spMkLst>
            <pc:docMk/>
            <pc:sldMk cId="3784495962" sldId="297"/>
            <ac:spMk id="5" creationId="{CCC2309C-5873-464D-8CD7-C8EF91BDA55F}"/>
          </ac:spMkLst>
        </pc:spChg>
        <pc:spChg chg="add mod">
          <ac:chgData name="Arkadiusz Szczebiot" userId="b68a4cb9-1efd-4725-afcb-da912922092b" providerId="ADAL" clId="{0CB89928-12A6-45F7-A4DC-67F4449C45FA}" dt="2019-05-09T04:45:20.838" v="720" actId="1076"/>
          <ac:spMkLst>
            <pc:docMk/>
            <pc:sldMk cId="3784495962" sldId="297"/>
            <ac:spMk id="6" creationId="{9ACDDFFA-A33A-495E-84A9-D2249DBD045A}"/>
          </ac:spMkLst>
        </pc:spChg>
        <pc:spChg chg="add del mod">
          <ac:chgData name="Arkadiusz Szczebiot" userId="b68a4cb9-1efd-4725-afcb-da912922092b" providerId="ADAL" clId="{0CB89928-12A6-45F7-A4DC-67F4449C45FA}" dt="2019-05-09T04:41:23.982" v="649" actId="478"/>
          <ac:spMkLst>
            <pc:docMk/>
            <pc:sldMk cId="3784495962" sldId="297"/>
            <ac:spMk id="7" creationId="{8F84E2E5-977D-4115-AB6A-465B28F8E4B8}"/>
          </ac:spMkLst>
        </pc:spChg>
        <pc:spChg chg="add del mod">
          <ac:chgData name="Arkadiusz Szczebiot" userId="b68a4cb9-1efd-4725-afcb-da912922092b" providerId="ADAL" clId="{0CB89928-12A6-45F7-A4DC-67F4449C45FA}" dt="2019-05-09T04:45:14.167" v="718" actId="478"/>
          <ac:spMkLst>
            <pc:docMk/>
            <pc:sldMk cId="3784495962" sldId="297"/>
            <ac:spMk id="8" creationId="{1225EE71-C196-42A8-B42D-14371D6EAA93}"/>
          </ac:spMkLst>
        </pc:spChg>
        <pc:spChg chg="add mod">
          <ac:chgData name="Arkadiusz Szczebiot" userId="b68a4cb9-1efd-4725-afcb-da912922092b" providerId="ADAL" clId="{0CB89928-12A6-45F7-A4DC-67F4449C45FA}" dt="2019-05-09T04:45:20.838" v="720" actId="1076"/>
          <ac:spMkLst>
            <pc:docMk/>
            <pc:sldMk cId="3784495962" sldId="297"/>
            <ac:spMk id="9" creationId="{C5A63CD6-FD76-43A2-9064-A115E3228209}"/>
          </ac:spMkLst>
        </pc:spChg>
        <pc:spChg chg="add mod">
          <ac:chgData name="Arkadiusz Szczebiot" userId="b68a4cb9-1efd-4725-afcb-da912922092b" providerId="ADAL" clId="{0CB89928-12A6-45F7-A4DC-67F4449C45FA}" dt="2019-05-09T04:45:20.838" v="720" actId="1076"/>
          <ac:spMkLst>
            <pc:docMk/>
            <pc:sldMk cId="3784495962" sldId="297"/>
            <ac:spMk id="10" creationId="{96E807CB-182F-41D6-AF8E-F7E2D14BC897}"/>
          </ac:spMkLst>
        </pc:spChg>
        <pc:spChg chg="add mod">
          <ac:chgData name="Arkadiusz Szczebiot" userId="b68a4cb9-1efd-4725-afcb-da912922092b" providerId="ADAL" clId="{0CB89928-12A6-45F7-A4DC-67F4449C45FA}" dt="2019-05-09T04:45:20.838" v="720" actId="1076"/>
          <ac:spMkLst>
            <pc:docMk/>
            <pc:sldMk cId="3784495962" sldId="297"/>
            <ac:spMk id="11" creationId="{4D3BAAB8-D55D-4756-B6ED-184461D54D76}"/>
          </ac:spMkLst>
        </pc:spChg>
        <pc:spChg chg="add del">
          <ac:chgData name="Arkadiusz Szczebiot" userId="b68a4cb9-1efd-4725-afcb-da912922092b" providerId="ADAL" clId="{0CB89928-12A6-45F7-A4DC-67F4449C45FA}" dt="2019-05-09T04:45:06.230" v="714"/>
          <ac:spMkLst>
            <pc:docMk/>
            <pc:sldMk cId="3784495962" sldId="297"/>
            <ac:spMk id="12" creationId="{9352B24C-89C3-4945-A64A-03F8376B7514}"/>
          </ac:spMkLst>
        </pc:spChg>
        <pc:spChg chg="add del mod">
          <ac:chgData name="Arkadiusz Szczebiot" userId="b68a4cb9-1efd-4725-afcb-da912922092b" providerId="ADAL" clId="{0CB89928-12A6-45F7-A4DC-67F4449C45FA}" dt="2019-05-09T04:45:13.714" v="717" actId="478"/>
          <ac:spMkLst>
            <pc:docMk/>
            <pc:sldMk cId="3784495962" sldId="297"/>
            <ac:spMk id="14" creationId="{46687DFC-8D85-4D8C-8546-14A35FCA1783}"/>
          </ac:spMkLst>
        </pc:spChg>
        <pc:spChg chg="add del mod">
          <ac:chgData name="Arkadiusz Szczebiot" userId="b68a4cb9-1efd-4725-afcb-da912922092b" providerId="ADAL" clId="{0CB89928-12A6-45F7-A4DC-67F4449C45FA}" dt="2019-05-09T04:45:14.948" v="719" actId="478"/>
          <ac:spMkLst>
            <pc:docMk/>
            <pc:sldMk cId="3784495962" sldId="297"/>
            <ac:spMk id="15" creationId="{12E4F28C-6F1D-41E4-ACD3-5B9195C6E084}"/>
          </ac:spMkLst>
        </pc:spChg>
        <pc:spChg chg="add del mod">
          <ac:chgData name="Arkadiusz Szczebiot" userId="b68a4cb9-1efd-4725-afcb-da912922092b" providerId="ADAL" clId="{0CB89928-12A6-45F7-A4DC-67F4449C45FA}" dt="2019-05-09T04:45:12.793" v="716" actId="478"/>
          <ac:spMkLst>
            <pc:docMk/>
            <pc:sldMk cId="3784495962" sldId="297"/>
            <ac:spMk id="16" creationId="{A8831EBD-EDF5-4A55-B545-9771A002D72F}"/>
          </ac:spMkLst>
        </pc:spChg>
        <pc:spChg chg="del">
          <ac:chgData name="Arkadiusz Szczebiot" userId="b68a4cb9-1efd-4725-afcb-da912922092b" providerId="ADAL" clId="{0CB89928-12A6-45F7-A4DC-67F4449C45FA}" dt="2019-05-09T04:33:06.179" v="469" actId="478"/>
          <ac:spMkLst>
            <pc:docMk/>
            <pc:sldMk cId="3784495962" sldId="297"/>
            <ac:spMk id="146" creationId="{00000000-0000-0000-0000-000000000000}"/>
          </ac:spMkLst>
        </pc:spChg>
      </pc:sldChg>
      <pc:sldChg chg="delSp modSp add del">
        <pc:chgData name="Arkadiusz Szczebiot" userId="b68a4cb9-1efd-4725-afcb-da912922092b" providerId="ADAL" clId="{0CB89928-12A6-45F7-A4DC-67F4449C45FA}" dt="2019-05-09T04:46:27.968" v="723" actId="2696"/>
        <pc:sldMkLst>
          <pc:docMk/>
          <pc:sldMk cId="2695395509" sldId="298"/>
        </pc:sldMkLst>
        <pc:spChg chg="del">
          <ac:chgData name="Arkadiusz Szczebiot" userId="b68a4cb9-1efd-4725-afcb-da912922092b" providerId="ADAL" clId="{0CB89928-12A6-45F7-A4DC-67F4449C45FA}" dt="2019-05-09T04:45:24.868" v="721" actId="478"/>
          <ac:spMkLst>
            <pc:docMk/>
            <pc:sldMk cId="2695395509" sldId="298"/>
            <ac:spMk id="6" creationId="{9ACDDFFA-A33A-495E-84A9-D2249DBD045A}"/>
          </ac:spMkLst>
        </pc:spChg>
        <pc:spChg chg="mod">
          <ac:chgData name="Arkadiusz Szczebiot" userId="b68a4cb9-1efd-4725-afcb-da912922092b" providerId="ADAL" clId="{0CB89928-12A6-45F7-A4DC-67F4449C45FA}" dt="2019-05-09T04:45:30.835" v="722" actId="1076"/>
          <ac:spMkLst>
            <pc:docMk/>
            <pc:sldMk cId="2695395509" sldId="298"/>
            <ac:spMk id="8" creationId="{1225EE71-C196-42A8-B42D-14371D6EAA93}"/>
          </ac:spMkLst>
        </pc:spChg>
        <pc:spChg chg="del">
          <ac:chgData name="Arkadiusz Szczebiot" userId="b68a4cb9-1efd-4725-afcb-da912922092b" providerId="ADAL" clId="{0CB89928-12A6-45F7-A4DC-67F4449C45FA}" dt="2019-05-09T04:45:24.868" v="721" actId="478"/>
          <ac:spMkLst>
            <pc:docMk/>
            <pc:sldMk cId="2695395509" sldId="298"/>
            <ac:spMk id="9" creationId="{C5A63CD6-FD76-43A2-9064-A115E3228209}"/>
          </ac:spMkLst>
        </pc:spChg>
        <pc:spChg chg="del">
          <ac:chgData name="Arkadiusz Szczebiot" userId="b68a4cb9-1efd-4725-afcb-da912922092b" providerId="ADAL" clId="{0CB89928-12A6-45F7-A4DC-67F4449C45FA}" dt="2019-05-09T04:45:24.868" v="721" actId="478"/>
          <ac:spMkLst>
            <pc:docMk/>
            <pc:sldMk cId="2695395509" sldId="298"/>
            <ac:spMk id="10" creationId="{96E807CB-182F-41D6-AF8E-F7E2D14BC897}"/>
          </ac:spMkLst>
        </pc:spChg>
        <pc:spChg chg="del">
          <ac:chgData name="Arkadiusz Szczebiot" userId="b68a4cb9-1efd-4725-afcb-da912922092b" providerId="ADAL" clId="{0CB89928-12A6-45F7-A4DC-67F4449C45FA}" dt="2019-05-09T04:45:24.868" v="721" actId="478"/>
          <ac:spMkLst>
            <pc:docMk/>
            <pc:sldMk cId="2695395509" sldId="298"/>
            <ac:spMk id="11" creationId="{4D3BAAB8-D55D-4756-B6ED-184461D54D76}"/>
          </ac:spMkLst>
        </pc:spChg>
        <pc:spChg chg="mod">
          <ac:chgData name="Arkadiusz Szczebiot" userId="b68a4cb9-1efd-4725-afcb-da912922092b" providerId="ADAL" clId="{0CB89928-12A6-45F7-A4DC-67F4449C45FA}" dt="2019-05-09T04:45:30.835" v="722" actId="1076"/>
          <ac:spMkLst>
            <pc:docMk/>
            <pc:sldMk cId="2695395509" sldId="298"/>
            <ac:spMk id="14" creationId="{46687DFC-8D85-4D8C-8546-14A35FCA1783}"/>
          </ac:spMkLst>
        </pc:spChg>
        <pc:spChg chg="mod">
          <ac:chgData name="Arkadiusz Szczebiot" userId="b68a4cb9-1efd-4725-afcb-da912922092b" providerId="ADAL" clId="{0CB89928-12A6-45F7-A4DC-67F4449C45FA}" dt="2019-05-09T04:45:30.835" v="722" actId="1076"/>
          <ac:spMkLst>
            <pc:docMk/>
            <pc:sldMk cId="2695395509" sldId="298"/>
            <ac:spMk id="15" creationId="{12E4F28C-6F1D-41E4-ACD3-5B9195C6E084}"/>
          </ac:spMkLst>
        </pc:spChg>
        <pc:spChg chg="mod">
          <ac:chgData name="Arkadiusz Szczebiot" userId="b68a4cb9-1efd-4725-afcb-da912922092b" providerId="ADAL" clId="{0CB89928-12A6-45F7-A4DC-67F4449C45FA}" dt="2019-05-09T04:45:30.835" v="722" actId="1076"/>
          <ac:spMkLst>
            <pc:docMk/>
            <pc:sldMk cId="2695395509" sldId="298"/>
            <ac:spMk id="16" creationId="{A8831EBD-EDF5-4A55-B545-9771A002D72F}"/>
          </ac:spMkLst>
        </pc:spChg>
      </pc:sldChg>
      <pc:sldMasterChg chg="delSldLayout">
        <pc:chgData name="Arkadiusz Szczebiot" userId="b68a4cb9-1efd-4725-afcb-da912922092b" providerId="ADAL" clId="{0CB89928-12A6-45F7-A4DC-67F4449C45FA}" dt="2019-05-09T04:32:40.865" v="464" actId="2696"/>
        <pc:sldMasterMkLst>
          <pc:docMk/>
          <pc:sldMasterMk cId="0" sldId="2147483648"/>
        </pc:sldMasterMkLst>
        <pc:sldLayoutChg chg="del">
          <pc:chgData name="Arkadiusz Szczebiot" userId="b68a4cb9-1efd-4725-afcb-da912922092b" providerId="ADAL" clId="{0CB89928-12A6-45F7-A4DC-67F4449C45FA}" dt="2019-05-09T04:32:40.865" v="464" actId="2696"/>
          <pc:sldLayoutMkLst>
            <pc:docMk/>
            <pc:sldMasterMk cId="0" sldId="2147483648"/>
            <pc:sldLayoutMk cId="0" sldId="2147483652"/>
          </pc:sldLayoutMkLst>
        </pc:sldLayoutChg>
      </pc:sldMasterChg>
    </pc:docChg>
  </pc:docChgLst>
  <pc:docChgLst>
    <pc:chgData name="Arkadiusz Szczebiot" userId="b68a4cb9-1efd-4725-afcb-da912922092b" providerId="ADAL" clId="{1B3F37BA-92E0-4A00-B8F4-45681A7A86F0}"/>
    <pc:docChg chg="undo custSel addSld delSld modSld sldOrd">
      <pc:chgData name="Arkadiusz Szczebiot" userId="b68a4cb9-1efd-4725-afcb-da912922092b" providerId="ADAL" clId="{1B3F37BA-92E0-4A00-B8F4-45681A7A86F0}" dt="2019-04-19T07:33:25.077" v="924" actId="20577"/>
      <pc:docMkLst>
        <pc:docMk/>
      </pc:docMkLst>
      <pc:sldChg chg="modSp">
        <pc:chgData name="Arkadiusz Szczebiot" userId="b68a4cb9-1efd-4725-afcb-da912922092b" providerId="ADAL" clId="{1B3F37BA-92E0-4A00-B8F4-45681A7A86F0}" dt="2019-04-19T07:18:17.108" v="842" actId="27636"/>
        <pc:sldMkLst>
          <pc:docMk/>
          <pc:sldMk cId="0" sldId="270"/>
        </pc:sldMkLst>
        <pc:spChg chg="mod">
          <ac:chgData name="Arkadiusz Szczebiot" userId="b68a4cb9-1efd-4725-afcb-da912922092b" providerId="ADAL" clId="{1B3F37BA-92E0-4A00-B8F4-45681A7A86F0}" dt="2019-04-19T07:18:17.108" v="842" actId="27636"/>
          <ac:spMkLst>
            <pc:docMk/>
            <pc:sldMk cId="0" sldId="270"/>
            <ac:spMk id="214" creationId="{00000000-0000-0000-0000-000000000000}"/>
          </ac:spMkLst>
        </pc:spChg>
      </pc:sldChg>
      <pc:sldChg chg="addSp delSp modSp add ord delAnim modAnim">
        <pc:chgData name="Arkadiusz Szczebiot" userId="b68a4cb9-1efd-4725-afcb-da912922092b" providerId="ADAL" clId="{1B3F37BA-92E0-4A00-B8F4-45681A7A86F0}" dt="2019-04-19T07:30:56.710" v="916" actId="6549"/>
        <pc:sldMkLst>
          <pc:docMk/>
          <pc:sldMk cId="77938991" sldId="293"/>
        </pc:sldMkLst>
        <pc:spChg chg="mod">
          <ac:chgData name="Arkadiusz Szczebiot" userId="b68a4cb9-1efd-4725-afcb-da912922092b" providerId="ADAL" clId="{1B3F37BA-92E0-4A00-B8F4-45681A7A86F0}" dt="2019-04-19T07:30:56.710" v="916" actId="6549"/>
          <ac:spMkLst>
            <pc:docMk/>
            <pc:sldMk cId="77938991" sldId="293"/>
            <ac:spMk id="3" creationId="{F60498D3-92F4-41C8-BC79-962996B55F7B}"/>
          </ac:spMkLst>
        </pc:spChg>
        <pc:picChg chg="del">
          <ac:chgData name="Arkadiusz Szczebiot" userId="b68a4cb9-1efd-4725-afcb-da912922092b" providerId="ADAL" clId="{1B3F37BA-92E0-4A00-B8F4-45681A7A86F0}" dt="2019-04-19T07:09:20.990" v="619" actId="478"/>
          <ac:picMkLst>
            <pc:docMk/>
            <pc:sldMk cId="77938991" sldId="293"/>
            <ac:picMk id="4" creationId="{13D114D3-D2D5-4998-8494-44A3AC14C8CD}"/>
          </ac:picMkLst>
        </pc:picChg>
        <pc:picChg chg="add mod">
          <ac:chgData name="Arkadiusz Szczebiot" userId="b68a4cb9-1efd-4725-afcb-da912922092b" providerId="ADAL" clId="{1B3F37BA-92E0-4A00-B8F4-45681A7A86F0}" dt="2019-04-19T07:17:11.528" v="748" actId="1076"/>
          <ac:picMkLst>
            <pc:docMk/>
            <pc:sldMk cId="77938991" sldId="293"/>
            <ac:picMk id="5" creationId="{25258288-32DC-4D68-8E14-9ECE964DBBAE}"/>
          </ac:picMkLst>
        </pc:picChg>
        <pc:picChg chg="del">
          <ac:chgData name="Arkadiusz Szczebiot" userId="b68a4cb9-1efd-4725-afcb-da912922092b" providerId="ADAL" clId="{1B3F37BA-92E0-4A00-B8F4-45681A7A86F0}" dt="2019-04-19T07:09:20.389" v="618" actId="478"/>
          <ac:picMkLst>
            <pc:docMk/>
            <pc:sldMk cId="77938991" sldId="293"/>
            <ac:picMk id="6" creationId="{06967366-99FD-4E36-AF67-D87FC71C83EF}"/>
          </ac:picMkLst>
        </pc:picChg>
        <pc:picChg chg="del">
          <ac:chgData name="Arkadiusz Szczebiot" userId="b68a4cb9-1efd-4725-afcb-da912922092b" providerId="ADAL" clId="{1B3F37BA-92E0-4A00-B8F4-45681A7A86F0}" dt="2019-04-19T07:09:19.788" v="617" actId="478"/>
          <ac:picMkLst>
            <pc:docMk/>
            <pc:sldMk cId="77938991" sldId="293"/>
            <ac:picMk id="7" creationId="{9CB210B2-3952-4CF0-8D56-9D24AB0C7EBA}"/>
          </ac:picMkLst>
        </pc:picChg>
        <pc:picChg chg="add mod">
          <ac:chgData name="Arkadiusz Szczebiot" userId="b68a4cb9-1efd-4725-afcb-da912922092b" providerId="ADAL" clId="{1B3F37BA-92E0-4A00-B8F4-45681A7A86F0}" dt="2019-04-19T07:18:06.122" v="840" actId="1076"/>
          <ac:picMkLst>
            <pc:docMk/>
            <pc:sldMk cId="77938991" sldId="293"/>
            <ac:picMk id="11" creationId="{D11CF1DE-045B-489A-AC97-B693575285D5}"/>
          </ac:picMkLst>
        </pc:picChg>
      </pc:sldChg>
      <pc:sldChg chg="modSp add modAnim">
        <pc:chgData name="Arkadiusz Szczebiot" userId="b68a4cb9-1efd-4725-afcb-da912922092b" providerId="ADAL" clId="{1B3F37BA-92E0-4A00-B8F4-45681A7A86F0}" dt="2019-04-19T07:25:20.865" v="877"/>
        <pc:sldMkLst>
          <pc:docMk/>
          <pc:sldMk cId="0" sldId="294"/>
        </pc:sldMkLst>
        <pc:spChg chg="mod">
          <ac:chgData name="Arkadiusz Szczebiot" userId="b68a4cb9-1efd-4725-afcb-da912922092b" providerId="ADAL" clId="{1B3F37BA-92E0-4A00-B8F4-45681A7A86F0}" dt="2019-04-19T07:23:41.327" v="873" actId="20577"/>
          <ac:spMkLst>
            <pc:docMk/>
            <pc:sldMk cId="0" sldId="294"/>
            <ac:spMk id="146" creationId="{00000000-0000-0000-0000-000000000000}"/>
          </ac:spMkLst>
        </pc:spChg>
      </pc:sldChg>
    </pc:docChg>
  </pc:docChgLst>
  <pc:docChgLst>
    <pc:chgData name="Arkadiusz Szczebiot" userId="b68a4cb9-1efd-4725-afcb-da912922092b" providerId="ADAL" clId="{3DE22052-F39D-43AE-9C4F-5C15FA525096}"/>
  </pc:docChgLst>
  <pc:docChgLst>
    <pc:chgData name="Arkadiusz Szczebiot" userId="b68a4cb9-1efd-4725-afcb-da912922092b" providerId="ADAL" clId="{935A143E-0968-48EB-AF03-2FF283CE82D3}"/>
  </pc:docChgLst>
  <pc:docChgLst>
    <pc:chgData name="Arkadiusz Szczebiot" userId="b68a4cb9-1efd-4725-afcb-da912922092b" providerId="ADAL" clId="{596E2B3D-4C1F-4F3C-8530-8BB37BAF5DFE}"/>
    <pc:docChg chg="delSld">
      <pc:chgData name="Arkadiusz Szczebiot" userId="b68a4cb9-1efd-4725-afcb-da912922092b" providerId="ADAL" clId="{596E2B3D-4C1F-4F3C-8530-8BB37BAF5DFE}" dt="2019-05-09T14:27:19.964" v="3" actId="2696"/>
      <pc:docMkLst>
        <pc:docMk/>
      </pc:docMkLst>
      <pc:sldChg chg="del">
        <pc:chgData name="Arkadiusz Szczebiot" userId="b68a4cb9-1efd-4725-afcb-da912922092b" providerId="ADAL" clId="{596E2B3D-4C1F-4F3C-8530-8BB37BAF5DFE}" dt="2019-05-09T14:27:19.964" v="3" actId="2696"/>
        <pc:sldMkLst>
          <pc:docMk/>
          <pc:sldMk cId="0" sldId="273"/>
        </pc:sldMkLst>
      </pc:sldChg>
      <pc:sldChg chg="del">
        <pc:chgData name="Arkadiusz Szczebiot" userId="b68a4cb9-1efd-4725-afcb-da912922092b" providerId="ADAL" clId="{596E2B3D-4C1F-4F3C-8530-8BB37BAF5DFE}" dt="2019-05-09T14:27:16.875" v="0" actId="2696"/>
        <pc:sldMkLst>
          <pc:docMk/>
          <pc:sldMk cId="3491747975" sldId="276"/>
        </pc:sldMkLst>
      </pc:sldChg>
      <pc:sldChg chg="del">
        <pc:chgData name="Arkadiusz Szczebiot" userId="b68a4cb9-1efd-4725-afcb-da912922092b" providerId="ADAL" clId="{596E2B3D-4C1F-4F3C-8530-8BB37BAF5DFE}" dt="2019-05-09T14:27:17.544" v="1" actId="2696"/>
        <pc:sldMkLst>
          <pc:docMk/>
          <pc:sldMk cId="1221116892" sldId="280"/>
        </pc:sldMkLst>
      </pc:sldChg>
      <pc:sldChg chg="del">
        <pc:chgData name="Arkadiusz Szczebiot" userId="b68a4cb9-1efd-4725-afcb-da912922092b" providerId="ADAL" clId="{596E2B3D-4C1F-4F3C-8530-8BB37BAF5DFE}" dt="2019-05-09T14:27:19.414" v="2" actId="2696"/>
        <pc:sldMkLst>
          <pc:docMk/>
          <pc:sldMk cId="131828812" sldId="295"/>
        </pc:sldMkLst>
      </pc:sldChg>
    </pc:docChg>
  </pc:docChgLst>
  <pc:docChgLst>
    <pc:chgData name="Arkadiusz Szczebiot" userId="b68a4cb9-1efd-4725-afcb-da912922092b" providerId="ADAL" clId="{12C87C85-81D8-41ED-A73B-C0439B7CF3A6}"/>
    <pc:docChg chg="undo modSld">
      <pc:chgData name="Arkadiusz Szczebiot" userId="b68a4cb9-1efd-4725-afcb-da912922092b" providerId="ADAL" clId="{12C87C85-81D8-41ED-A73B-C0439B7CF3A6}" dt="2019-05-06T20:26:34.256" v="24"/>
      <pc:docMkLst>
        <pc:docMk/>
      </pc:docMkLst>
      <pc:sldChg chg="addSp delSp modSp">
        <pc:chgData name="Arkadiusz Szczebiot" userId="b68a4cb9-1efd-4725-afcb-da912922092b" providerId="ADAL" clId="{12C87C85-81D8-41ED-A73B-C0439B7CF3A6}" dt="2019-05-06T20:26:06.911" v="23" actId="20577"/>
        <pc:sldMkLst>
          <pc:docMk/>
          <pc:sldMk cId="0" sldId="256"/>
        </pc:sldMkLst>
        <pc:spChg chg="mod">
          <ac:chgData name="Arkadiusz Szczebiot" userId="b68a4cb9-1efd-4725-afcb-da912922092b" providerId="ADAL" clId="{12C87C85-81D8-41ED-A73B-C0439B7CF3A6}" dt="2019-05-06T20:26:06.911" v="23" actId="20577"/>
          <ac:spMkLst>
            <pc:docMk/>
            <pc:sldMk cId="0" sldId="256"/>
            <ac:spMk id="119" creationId="{00000000-0000-0000-0000-000000000000}"/>
          </ac:spMkLst>
        </pc:spChg>
        <pc:inkChg chg="add del">
          <ac:chgData name="Arkadiusz Szczebiot" userId="b68a4cb9-1efd-4725-afcb-da912922092b" providerId="ADAL" clId="{12C87C85-81D8-41ED-A73B-C0439B7CF3A6}" dt="2019-05-06T20:25:56.454" v="17" actId="9405"/>
          <ac:inkMkLst>
            <pc:docMk/>
            <pc:sldMk cId="0" sldId="256"/>
            <ac:inkMk id="2" creationId="{E714F34B-2469-4459-A5B9-362DB88D3F0B}"/>
          </ac:inkMkLst>
        </pc:inkChg>
        <pc:inkChg chg="add del">
          <ac:chgData name="Arkadiusz Szczebiot" userId="b68a4cb9-1efd-4725-afcb-da912922092b" providerId="ADAL" clId="{12C87C85-81D8-41ED-A73B-C0439B7CF3A6}" dt="2019-05-06T20:25:55.954" v="16" actId="9405"/>
          <ac:inkMkLst>
            <pc:docMk/>
            <pc:sldMk cId="0" sldId="256"/>
            <ac:inkMk id="3" creationId="{66538790-6019-44FA-AECE-B12B0F535F97}"/>
          </ac:inkMkLst>
        </pc:inkChg>
        <pc:inkChg chg="add del">
          <ac:chgData name="Arkadiusz Szczebiot" userId="b68a4cb9-1efd-4725-afcb-da912922092b" providerId="ADAL" clId="{12C87C85-81D8-41ED-A73B-C0439B7CF3A6}" dt="2019-05-06T20:25:55.752" v="15" actId="9405"/>
          <ac:inkMkLst>
            <pc:docMk/>
            <pc:sldMk cId="0" sldId="256"/>
            <ac:inkMk id="4" creationId="{DF9D07D8-0FF4-46A4-B84B-F9E5B67D484B}"/>
          </ac:inkMkLst>
        </pc:inkChg>
        <pc:inkChg chg="add del">
          <ac:chgData name="Arkadiusz Szczebiot" userId="b68a4cb9-1efd-4725-afcb-da912922092b" providerId="ADAL" clId="{12C87C85-81D8-41ED-A73B-C0439B7CF3A6}" dt="2019-05-06T20:25:55.564" v="14" actId="9405"/>
          <ac:inkMkLst>
            <pc:docMk/>
            <pc:sldMk cId="0" sldId="256"/>
            <ac:inkMk id="6" creationId="{F7F41FCC-BE3E-455D-B678-D87E5104DB34}"/>
          </ac:inkMkLst>
        </pc:inkChg>
        <pc:inkChg chg="add del">
          <ac:chgData name="Arkadiusz Szczebiot" userId="b68a4cb9-1efd-4725-afcb-da912922092b" providerId="ADAL" clId="{12C87C85-81D8-41ED-A73B-C0439B7CF3A6}" dt="2019-05-06T20:25:55.376" v="13" actId="9405"/>
          <ac:inkMkLst>
            <pc:docMk/>
            <pc:sldMk cId="0" sldId="256"/>
            <ac:inkMk id="7" creationId="{F5CD4F7C-01D5-456D-BC41-C06340771886}"/>
          </ac:inkMkLst>
        </pc:inkChg>
        <pc:inkChg chg="add del">
          <ac:chgData name="Arkadiusz Szczebiot" userId="b68a4cb9-1efd-4725-afcb-da912922092b" providerId="ADAL" clId="{12C87C85-81D8-41ED-A73B-C0439B7CF3A6}" dt="2019-05-06T20:25:55.189" v="12" actId="9405"/>
          <ac:inkMkLst>
            <pc:docMk/>
            <pc:sldMk cId="0" sldId="256"/>
            <ac:inkMk id="8" creationId="{BE170D32-6E31-4532-A407-27B32EF06496}"/>
          </ac:inkMkLst>
        </pc:inkChg>
        <pc:inkChg chg="add del">
          <ac:chgData name="Arkadiusz Szczebiot" userId="b68a4cb9-1efd-4725-afcb-da912922092b" providerId="ADAL" clId="{12C87C85-81D8-41ED-A73B-C0439B7CF3A6}" dt="2019-05-06T20:25:54.970" v="11" actId="9405"/>
          <ac:inkMkLst>
            <pc:docMk/>
            <pc:sldMk cId="0" sldId="256"/>
            <ac:inkMk id="9" creationId="{6ED2E8AE-BB19-4F14-AE11-2171D44A7931}"/>
          </ac:inkMkLst>
        </pc:inkChg>
        <pc:inkChg chg="add del">
          <ac:chgData name="Arkadiusz Szczebiot" userId="b68a4cb9-1efd-4725-afcb-da912922092b" providerId="ADAL" clId="{12C87C85-81D8-41ED-A73B-C0439B7CF3A6}" dt="2019-05-06T20:25:54.767" v="10" actId="9405"/>
          <ac:inkMkLst>
            <pc:docMk/>
            <pc:sldMk cId="0" sldId="256"/>
            <ac:inkMk id="10" creationId="{A6AF374E-C10A-4C69-9DF7-80D2800EC2A9}"/>
          </ac:inkMkLst>
        </pc:inkChg>
        <pc:inkChg chg="add del">
          <ac:chgData name="Arkadiusz Szczebiot" userId="b68a4cb9-1efd-4725-afcb-da912922092b" providerId="ADAL" clId="{12C87C85-81D8-41ED-A73B-C0439B7CF3A6}" dt="2019-05-06T20:25:54.096" v="9" actId="9405"/>
          <ac:inkMkLst>
            <pc:docMk/>
            <pc:sldMk cId="0" sldId="256"/>
            <ac:inkMk id="11" creationId="{C665DCE2-E473-4B2C-B8AC-C567F98560DD}"/>
          </ac:inkMkLst>
        </pc:inkChg>
      </pc:sldChg>
      <pc:sldChg chg="modAnim">
        <pc:chgData name="Arkadiusz Szczebiot" userId="b68a4cb9-1efd-4725-afcb-da912922092b" providerId="ADAL" clId="{12C87C85-81D8-41ED-A73B-C0439B7CF3A6}" dt="2019-05-06T20:26:34.256" v="24"/>
        <pc:sldMkLst>
          <pc:docMk/>
          <pc:sldMk cId="77938991" sldId="293"/>
        </pc:sldMkLst>
      </pc:sldChg>
    </pc:docChg>
  </pc:docChgLst>
  <pc:docChgLst>
    <pc:chgData name="Arkadiusz Szczebiot" userId="b68a4cb9-1efd-4725-afcb-da912922092b" providerId="ADAL" clId="{DF6619FA-FE45-464E-B901-6DC9DA03CEA7}"/>
    <pc:docChg chg="custSel modSld">
      <pc:chgData name="Arkadiusz Szczebiot" userId="b68a4cb9-1efd-4725-afcb-da912922092b" providerId="ADAL" clId="{DF6619FA-FE45-464E-B901-6DC9DA03CEA7}" dt="2019-04-26T10:01:07.905" v="504" actId="20577"/>
      <pc:docMkLst>
        <pc:docMk/>
      </pc:docMkLst>
      <pc:sldChg chg="modSp">
        <pc:chgData name="Arkadiusz Szczebiot" userId="b68a4cb9-1efd-4725-afcb-da912922092b" providerId="ADAL" clId="{DF6619FA-FE45-464E-B901-6DC9DA03CEA7}" dt="2019-04-26T09:56:05.145" v="503" actId="20577"/>
        <pc:sldMkLst>
          <pc:docMk/>
          <pc:sldMk cId="0" sldId="257"/>
        </pc:sldMkLst>
        <pc:spChg chg="mod">
          <ac:chgData name="Arkadiusz Szczebiot" userId="b68a4cb9-1efd-4725-afcb-da912922092b" providerId="ADAL" clId="{DF6619FA-FE45-464E-B901-6DC9DA03CEA7}" dt="2019-04-26T09:56:05.145" v="503" actId="20577"/>
          <ac:spMkLst>
            <pc:docMk/>
            <pc:sldMk cId="0" sldId="257"/>
            <ac:spMk id="124" creationId="{00000000-0000-0000-0000-000000000000}"/>
          </ac:spMkLst>
        </pc:spChg>
      </pc:sldChg>
      <pc:sldChg chg="modSp">
        <pc:chgData name="Arkadiusz Szczebiot" userId="b68a4cb9-1efd-4725-afcb-da912922092b" providerId="ADAL" clId="{DF6619FA-FE45-464E-B901-6DC9DA03CEA7}" dt="2019-04-26T10:01:07.905" v="504" actId="20577"/>
        <pc:sldMkLst>
          <pc:docMk/>
          <pc:sldMk cId="0" sldId="294"/>
        </pc:sldMkLst>
        <pc:spChg chg="mod">
          <ac:chgData name="Arkadiusz Szczebiot" userId="b68a4cb9-1efd-4725-afcb-da912922092b" providerId="ADAL" clId="{DF6619FA-FE45-464E-B901-6DC9DA03CEA7}" dt="2019-04-26T10:01:07.905" v="504" actId="20577"/>
          <ac:spMkLst>
            <pc:docMk/>
            <pc:sldMk cId="0" sldId="294"/>
            <ac:spMk id="146" creationId="{00000000-0000-0000-0000-000000000000}"/>
          </ac:spMkLst>
        </pc:spChg>
      </pc:sldChg>
    </pc:docChg>
  </pc:docChgLst>
  <pc:docChgLst>
    <pc:chgData name="Arkadiusz Szczebiot" userId="b68a4cb9-1efd-4725-afcb-da912922092b" providerId="ADAL" clId="{20A067A1-94C1-4A69-BE52-7AA8CEE37EA6}"/>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Carrotspot to przełomowa platforma do zarządzania zaangażowaniem pracowników. Dlaczego przełomowa? Ponieważ z Carrotspot wszystko może być nagrodą. W praktyce oznacza to, że wszystko, co posiada organizacja, może być wykorzystane do nagradzania pracowników.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Tworząc Carrotspot, z jednej strony mieliśmy na uwadze etos pracy, a z drugiej etos przedsiębiorcy, motywowanie się poprzez dzielenie. W konsekwencji powstała platforma uniwersalna, którą każda z firm może dostosować indywidualnie do swoich potrzeb. Skupiliśmy się na tych elementach, które są wspólne, na relacjach międzyludzkich.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Ale po kolei… Zacznijmy od tego, co Carrotspot może dać Twojej organizacji.</a:t>
            </a:r>
          </a:p>
          <a:p>
            <a:endParaRPr lang="pl-PL" dirty="0"/>
          </a:p>
        </p:txBody>
      </p:sp>
    </p:spTree>
    <p:extLst>
      <p:ext uri="{BB962C8B-B14F-4D97-AF65-F5344CB8AC3E}">
        <p14:creationId xmlns:p14="http://schemas.microsoft.com/office/powerpoint/2010/main" val="14844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Carrotspot ma też aplikację mobilną, z której można korzystać do udzielania natychmiastowego feedbacku, kiedy nie korzystamy akurat z komputera. Menedżer z telefonem w ręku może przydzielać pracownikom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i dodawać do nich odpowiedni komentarz. </a:t>
            </a:r>
            <a:br>
              <a:rPr lang="pl-PL" sz="2200" dirty="0">
                <a:effectLst/>
                <a:latin typeface="Helvetica Neue"/>
                <a:ea typeface="Helvetica Neue"/>
                <a:cs typeface="Helvetica Neue"/>
                <a:sym typeface="Helvetica Neue"/>
              </a:rPr>
            </a:br>
            <a:r>
              <a:rPr lang="pl-PL" sz="2200" dirty="0">
                <a:effectLst/>
                <a:latin typeface="Helvetica Neue"/>
                <a:ea typeface="Helvetica Neue"/>
                <a:cs typeface="Helvetica Neue"/>
                <a:sym typeface="Helvetica Neue"/>
              </a:rPr>
              <a:t>W momencie, kiedy pracownik otrzymuje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od menedżera dostaje w aplikacji powiadomienie. </a:t>
            </a:r>
          </a:p>
          <a:p>
            <a:endParaRPr lang="pl-PL" dirty="0"/>
          </a:p>
        </p:txBody>
      </p:sp>
    </p:spTree>
    <p:extLst>
      <p:ext uri="{BB962C8B-B14F-4D97-AF65-F5344CB8AC3E}">
        <p14:creationId xmlns:p14="http://schemas.microsoft.com/office/powerpoint/2010/main" val="345062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Dla naszych klientów przygotowaliśmy dwa pakiety ułatwiające wdrożenie i korzystanie z Carrotspot.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Zanim jednak przejdę do omawiania pakietów muszę wspomnieć, że uruchomienie Carrotspot w firmie może się odbyć w dwóch modelach. W pierwszym z nich firma zupełnie autonomicznie wykonuje cały proces, uzyskując od nas jedynie swobodny dostęp do platformy. Natomiast w drugim wariancie organizacja może skorzystać z jednego z naszych pakietów, które ułatwiają wdrożenie i korzystanie z Carrotspot.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Pierwszy z nich nosi nazwę HR Starter. W ramach pakietu przeprowadzamy badanie potrzeb w zakresie motywatorów pozapłacowych, pomagamy w definiowaniu nagród i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przygotowujemy konfigurację startową i wspieramy w zarządzaniu zmianą. W ramach tego pakietu jesteśmy więc w stanie, mówiąc potocznie, poprowadzić firmę za rękę podczas całego procesu wdrożenia, który trwa około 4 tygodni.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Jeżeli organizacja potrzebuje naszego wsparcia na dalszym etapie, wówczas oferujemy pakiet HR Performance, w ramach którego monitorujemy platformę, rekomendujemy różne rozwiązania i przeprowadzamy cykliczne badania ewaluacyjne. </a:t>
            </a:r>
          </a:p>
          <a:p>
            <a:endParaRPr lang="pl-PL" dirty="0"/>
          </a:p>
        </p:txBody>
      </p:sp>
    </p:spTree>
    <p:extLst>
      <p:ext uri="{BB962C8B-B14F-4D97-AF65-F5344CB8AC3E}">
        <p14:creationId xmlns:p14="http://schemas.microsoft.com/office/powerpoint/2010/main" val="3254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Podsumowując, platforma Carrotspot jest łatwa do uruchomienia, użytkowania, a także w prosty sposób umożliwia mierzenie jej wpływu. Została stworzona przez nas, ale każda firma w ramach korzystania z niej może ją współtworzyć i dostosowywać do swoich potrzeb. </a:t>
            </a:r>
          </a:p>
          <a:p>
            <a:r>
              <a:rPr lang="pl-PL" sz="2200" dirty="0">
                <a:effectLst/>
                <a:latin typeface="Helvetica Neue"/>
                <a:ea typeface="Helvetica Neue"/>
                <a:cs typeface="Helvetica Neue"/>
                <a:sym typeface="Helvetica Neue"/>
              </a:rPr>
              <a:t>Jeśli masz dodatkowe pytania lub chcesz sprawdzić, jak działa Carrotspot, to odezwij się do nas! Chętnie odpowiemy na Twoje pytania i postaramy się rozwiać wszelkie wątpliwości. </a:t>
            </a:r>
          </a:p>
          <a:p>
            <a:endParaRPr lang="pl-PL" dirty="0"/>
          </a:p>
        </p:txBody>
      </p:sp>
    </p:spTree>
    <p:extLst>
      <p:ext uri="{BB962C8B-B14F-4D97-AF65-F5344CB8AC3E}">
        <p14:creationId xmlns:p14="http://schemas.microsoft.com/office/powerpoint/2010/main" val="15375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Podstawą naszych działań jest to, aby dać firmom możliwość wykorzystania absolutnie wszelkiego rodzaju dóbr, jakimi dysponują, jako potencjalnych nagród. Kluczowym kryterium doboru tych nagród w systemie jest ich dopasowanie do możliwości firmy z jednej strony a z drugiej - do potrzeb pracowników. Chodzi o to, żeby nagradzać każdego pracownika w taki sposób, jaki będzie dla niego najbardziej motywujący. Istotne jest to, że słowo „wszystko” obejmuje zarówno nagrody o charakterze materialnym, jak i niematerialnym.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Jakimi dobrami, które nic nie kosztują firmę, można dysponować, aby pracownik miał z tego korzyść? Wiele zależy od charakterystyki pracy w danej firmie. W niektórych firmach wartością jest np. możliwość siedzenia bliżej okna. Inne organizacje dysponują salką konferencyjną, która w weekendy jest nieużywana. Mogą ją więc udostępniać pracownikom na imprezy rodzinne. Jeszcze inne firmy, szczególnie te zatrudniające wysoko wykwalifikowanych specjalistów, dają pracowniom możliwość wpływu na pewne decyzje podejmowane w organizacji.</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Oczywiście nie wykluczamy w Carrotspot wartości materialnych, które również mogą być nagrodami. Dajemy natomiast znacznie szerszą możliwość sięgnięcia po inne elementy. Tym samym pokazujemy, że na naszej platformie rzeczywiście wszystko może być nagrodą i jednocześnie pozwalamy lepiej wykorzystywać zasoby firmy. Dzięki Carrotspot organizacje mogą prowadzić nazwijmy to – „gospodarkę bezodpadową”. Firmy często nie mają po prostu świadomości, że posiadają wiele dóbr, które mogą wykorzystać do nagradzania pracowników.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Carrotspot daje też możliwość bardzo prostej optymalizacji i pełnej kontroli nad budżetami związanymi z nagrodami. I nie chodzi tu wyłącznie o budżety stricte finansowe, ale też o zarządzanie zasobami. Jeśli firma posiada np. pewną liczbę miejsc parkingowych, którymi może dysponować jako nagrodami, to dzięki naszej platformie może nimi w prosty sposób zarządzać.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Carrotspot jest również odpowiedzą na pytania, które często menedżerowie kierują do działów HR, czyli „jak mam motywować pracowników” lub „czym mam ich motywować”? Nasza platforma to proste w obsłudze narzędzie, którego mogą używać, aby codziennie motywować  pracowników, i na bieżąco udzielać im informację zwrotną, czyli tzw. feedback.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Jednocześnie dzięki Carrotspot menedżerowie nie muszą się zastanawiać, w jaki sposób dotrzeć do konkretnej osoby. Platforma podpowiada im, jak trafić indywidualnie do każdego  </a:t>
            </a:r>
            <a:br>
              <a:rPr lang="pl-PL" sz="2200" dirty="0">
                <a:effectLst/>
                <a:latin typeface="Helvetica Neue"/>
                <a:ea typeface="Helvetica Neue"/>
                <a:cs typeface="Helvetica Neue"/>
                <a:sym typeface="Helvetica Neue"/>
              </a:rPr>
            </a:br>
            <a:r>
              <a:rPr lang="pl-PL" sz="2200" dirty="0">
                <a:effectLst/>
                <a:latin typeface="Helvetica Neue"/>
                <a:ea typeface="Helvetica Neue"/>
                <a:cs typeface="Helvetica Neue"/>
                <a:sym typeface="Helvetica Neue"/>
              </a:rPr>
              <a:t>z pracowników.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Ponadto Carrotspot skupia się na bieżącym, częstym dostrzeganiu aktywności pracowników i ich nagradzaniu, więc tym samym zmniejsza presję dotyczącą oceny okresowej. Nasza platforma zmienia sposób podejścia do ocen okresowych i przekształca je w oceny bieżące, z których po czasie jesteśmy w stanie dokładnie wywnioskować, jak wyglądał performance każdego z pracowników.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Kolejną z zalet Carrotspot jest to, że zwiększa transparentność wszystkich działań w obszarze motywacji i interakcji międzyludzki – zarówno na poziomie menedżer-pracownik, jak i między pracownikami czy między działami. Można np. uruchamiać nagrody, które można wręczać tylko osobom spoza własnego zespołu. Następnie firma może przeanalizować, kto z kim współpracuje, co jest ważne z perspektywy zarządu. Zarządy czasem nie mają świadomości, że np. problem w firmie wynika z tego, że inne działy z jakimś konkretnym działem nie współpracują. Dzięki Carrotspot możliwa jest więc identyfikacja pewnych firmowych problemów.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Nie można zapominać również o tym, że nasza platforma mocno skupia się na interakcjach. Dbamy o to, żeby odbywały się one nie tylko na linii firma-pracownicy, ale też w sposób horyzontalny. Umożliwiamy pracownikom wyróżnianie siebie nawzajem. </a:t>
            </a:r>
          </a:p>
          <a:p>
            <a:endParaRPr lang="pl-PL" dirty="0"/>
          </a:p>
        </p:txBody>
      </p:sp>
    </p:spTree>
    <p:extLst>
      <p:ext uri="{BB962C8B-B14F-4D97-AF65-F5344CB8AC3E}">
        <p14:creationId xmlns:p14="http://schemas.microsoft.com/office/powerpoint/2010/main" val="295656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Dzięki tym wszystkim elementom składowym Carrotspot dostarcza cztery kluczowe korzyści: </a:t>
            </a:r>
          </a:p>
          <a:p>
            <a:r>
              <a:rPr lang="pl-PL" sz="2200" dirty="0">
                <a:effectLst/>
                <a:latin typeface="Helvetica Neue"/>
                <a:ea typeface="Helvetica Neue"/>
                <a:cs typeface="Helvetica Neue"/>
                <a:sym typeface="Helvetica Neue"/>
              </a:rPr>
              <a:t>Po pierwsze – jesteśmy w stanie zwiększać produktywność firmy, co następuje w wyniku lepszej motywacji pracowników.</a:t>
            </a:r>
          </a:p>
          <a:p>
            <a:r>
              <a:rPr lang="pl-PL" sz="2200" dirty="0">
                <a:effectLst/>
                <a:latin typeface="Helvetica Neue"/>
                <a:ea typeface="Helvetica Neue"/>
                <a:cs typeface="Helvetica Neue"/>
                <a:sym typeface="Helvetica Neue"/>
              </a:rPr>
              <a:t>Po drugie – posiadając Carrotspot firma staje się bardziej atrakcyjnym pracodawcą. Na pytanie o to, co nasza firma oferuje, możemy więc śmiało odpowiedzieć, że wszystko. </a:t>
            </a:r>
          </a:p>
          <a:p>
            <a:r>
              <a:rPr lang="pl-PL" sz="2200" dirty="0">
                <a:effectLst/>
                <a:latin typeface="Helvetica Neue"/>
                <a:ea typeface="Helvetica Neue"/>
                <a:cs typeface="Helvetica Neue"/>
                <a:sym typeface="Helvetica Neue"/>
              </a:rPr>
              <a:t>Po trzecie – nasze narzędzie pomaga w ograniczeniu rotacji pracowników. Jeżeli jesteśmy </a:t>
            </a:r>
            <a:br>
              <a:rPr lang="pl-PL" sz="2200" dirty="0">
                <a:effectLst/>
                <a:latin typeface="Helvetica Neue"/>
                <a:ea typeface="Helvetica Neue"/>
                <a:cs typeface="Helvetica Neue"/>
                <a:sym typeface="Helvetica Neue"/>
              </a:rPr>
            </a:br>
            <a:r>
              <a:rPr lang="pl-PL" sz="2200" dirty="0">
                <a:effectLst/>
                <a:latin typeface="Helvetica Neue"/>
                <a:ea typeface="Helvetica Neue"/>
                <a:cs typeface="Helvetica Neue"/>
                <a:sym typeface="Helvetica Neue"/>
              </a:rPr>
              <a:t>w stanie docenić każdego pracownika indywidualnie, docierać do niego za pomocą odpowiednich motywatorów, ale jednocześnie budować całościową atmosferę w organizacji, to mamy dużo większe szanse na to, że pracownicy będą chcieli na dłużej związać się z firmą. </a:t>
            </a:r>
          </a:p>
          <a:p>
            <a:r>
              <a:rPr lang="pl-PL" sz="2200" dirty="0">
                <a:effectLst/>
                <a:latin typeface="Helvetica Neue"/>
                <a:ea typeface="Helvetica Neue"/>
                <a:cs typeface="Helvetica Neue"/>
                <a:sym typeface="Helvetica Neue"/>
              </a:rPr>
              <a:t>Po czwarte – dzięki temu, że Carrotspot wzmacnia relacje zarówno między menedżerami </a:t>
            </a:r>
            <a:br>
              <a:rPr lang="pl-PL" sz="2200" dirty="0">
                <a:effectLst/>
                <a:latin typeface="Helvetica Neue"/>
                <a:ea typeface="Helvetica Neue"/>
                <a:cs typeface="Helvetica Neue"/>
                <a:sym typeface="Helvetica Neue"/>
              </a:rPr>
            </a:br>
            <a:r>
              <a:rPr lang="pl-PL" sz="2200" dirty="0">
                <a:effectLst/>
                <a:latin typeface="Helvetica Neue"/>
                <a:ea typeface="Helvetica Neue"/>
                <a:cs typeface="Helvetica Neue"/>
                <a:sym typeface="Helvetica Neue"/>
              </a:rPr>
              <a:t>i pracownikami, jak i samymi pracownikami między sobą, to jesteśmy w stanie odciążać w tym zakresie zespoły HR. Dzięki platformie możemy niejako przesunąć ciężar tychże działań.</a:t>
            </a:r>
          </a:p>
          <a:p>
            <a:endParaRPr lang="pl-PL" dirty="0"/>
          </a:p>
        </p:txBody>
      </p:sp>
    </p:spTree>
    <p:extLst>
      <p:ext uri="{BB962C8B-B14F-4D97-AF65-F5344CB8AC3E}">
        <p14:creationId xmlns:p14="http://schemas.microsoft.com/office/powerpoint/2010/main" val="92314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sz="2200" dirty="0">
                <a:effectLst/>
                <a:latin typeface="Helvetica Neue"/>
                <a:ea typeface="Helvetica Neue"/>
                <a:cs typeface="Helvetica Neue"/>
                <a:sym typeface="Helvetica Neue"/>
              </a:rPr>
              <a:t>W jaki sposób to wszystko można osiągnąć dzięki Carrotspot? </a:t>
            </a:r>
          </a:p>
          <a:p>
            <a:endParaRPr lang="pl-PL" dirty="0"/>
          </a:p>
        </p:txBody>
      </p:sp>
    </p:spTree>
    <p:extLst>
      <p:ext uri="{BB962C8B-B14F-4D97-AF65-F5344CB8AC3E}">
        <p14:creationId xmlns:p14="http://schemas.microsoft.com/office/powerpoint/2010/main" val="231540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Jak już wspomniałem, nasza platforma umożliwia zarządowi firmy – najczęściej, korzystając z pomocy zespołu HR – zdefiniowanie dowolnych dóbr jako nagród. Katalog naszych inspiracji obecnie liczy ponad 140 pozycji i ciągle rośnie. Blisko połowa z nich nie generuje kosztów dla organizacji, a są to pomysły pokazujące, co ciekawego firma może zaoferować pracownikom. Platforma oczywiście nie ogranicza się do tych 140 pozycji. Każda firma może swobodnie umieszczać w Carrotspot swoje własne propozycje nagród.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Teraz pójdźmy krok dalej i powiedzmy sobie, co jest sednem działania Carrotspot. Najpierw wybieramy grupę nagród, które firma może zaoferować i które są dopasowane do potrzeb jej pracowników. Następnie, na etapie wdrożenia, tę długą listę zawężamy. Dzieje się to wskutek przeprowadzonego badania oraz dyskusji z zarządem i zespołem HR.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W momencie, kiedy nagrody są już wybrane, na platformie przeprowadzamy proces nazwany </a:t>
            </a:r>
            <a:r>
              <a:rPr lang="pl-PL" sz="2200" dirty="0" err="1">
                <a:effectLst/>
                <a:latin typeface="Helvetica Neue"/>
                <a:ea typeface="Helvetica Neue"/>
                <a:cs typeface="Helvetica Neue"/>
                <a:sym typeface="Helvetica Neue"/>
              </a:rPr>
              <a:t>tokenizacją</a:t>
            </a:r>
            <a:r>
              <a:rPr lang="pl-PL" sz="2200" dirty="0">
                <a:effectLst/>
                <a:latin typeface="Helvetica Neue"/>
                <a:ea typeface="Helvetica Neue"/>
                <a:cs typeface="Helvetica Neue"/>
                <a:sym typeface="Helvetica Neue"/>
              </a:rPr>
              <a:t>, co w praktyce oznacza wygenerowanie punktów, które stoją za poszczególnymi nagrodami. Dla każdego z tych punktów, czyli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możemy określić szereg parametrów – jak długo dany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będzie aktywny, czy będzie można się nim wymieniać z innymi pracownikami, czy będzie można go komuś podarować.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dają wiele możliwości, stają się formą wewnętrznej waluty firmowej, za którą stoją konkretne nagrody. Ponadto mogą być powiązane albo z jedną konkretną nagrodą, albo można za nimi umieścić szereg różnych nagród. </a:t>
            </a:r>
          </a:p>
          <a:p>
            <a:r>
              <a:rPr lang="pl-PL" sz="2200" dirty="0">
                <a:effectLst/>
                <a:latin typeface="Helvetica Neue"/>
                <a:ea typeface="Helvetica Neue"/>
                <a:cs typeface="Helvetica Neue"/>
                <a:sym typeface="Helvetica Neue"/>
              </a:rPr>
              <a:t>Każda nagroda ma pewną wartość wyrażoną w </a:t>
            </a:r>
            <a:r>
              <a:rPr lang="pl-PL" sz="2200" dirty="0" err="1">
                <a:effectLst/>
                <a:latin typeface="Helvetica Neue"/>
                <a:ea typeface="Helvetica Neue"/>
                <a:cs typeface="Helvetica Neue"/>
                <a:sym typeface="Helvetica Neue"/>
              </a:rPr>
              <a:t>tokenach</a:t>
            </a:r>
            <a:r>
              <a:rPr lang="pl-PL" sz="2200" dirty="0">
                <a:effectLst/>
                <a:latin typeface="Helvetica Neue"/>
                <a:ea typeface="Helvetica Neue"/>
                <a:cs typeface="Helvetica Neue"/>
                <a:sym typeface="Helvetica Neue"/>
              </a:rPr>
              <a:t>. Dzięki temu mamy pełną kontrolę nad budżetem – finansowym i zasobowym. Jeżeli np. mamy określoną, wspomnianą już wcześniej, liczbę miejsc parkingowych, to nie możemy wygenerować tych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za dużo, bo później nie będziemy w stanie zarządzić podażą i popytem.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Dzięki mechanizmowi </a:t>
            </a:r>
            <a:r>
              <a:rPr lang="pl-PL" sz="2200" dirty="0" err="1">
                <a:effectLst/>
                <a:latin typeface="Helvetica Neue"/>
                <a:ea typeface="Helvetica Neue"/>
                <a:cs typeface="Helvetica Neue"/>
                <a:sym typeface="Helvetica Neue"/>
              </a:rPr>
              <a:t>tokenizacji</a:t>
            </a:r>
            <a:r>
              <a:rPr lang="pl-PL" sz="2200" dirty="0">
                <a:effectLst/>
                <a:latin typeface="Helvetica Neue"/>
                <a:ea typeface="Helvetica Neue"/>
                <a:cs typeface="Helvetica Neue"/>
                <a:sym typeface="Helvetica Neue"/>
              </a:rPr>
              <a:t> i podziału nagród pod </a:t>
            </a:r>
            <a:r>
              <a:rPr lang="pl-PL" sz="2200" dirty="0" err="1">
                <a:effectLst/>
                <a:latin typeface="Helvetica Neue"/>
                <a:ea typeface="Helvetica Neue"/>
                <a:cs typeface="Helvetica Neue"/>
                <a:sym typeface="Helvetica Neue"/>
              </a:rPr>
              <a:t>tokenami</a:t>
            </a:r>
            <a:r>
              <a:rPr lang="pl-PL" sz="2200" dirty="0">
                <a:effectLst/>
                <a:latin typeface="Helvetica Neue"/>
                <a:ea typeface="Helvetica Neue"/>
                <a:cs typeface="Helvetica Neue"/>
                <a:sym typeface="Helvetica Neue"/>
              </a:rPr>
              <a:t> może się kryć dowolna wartość nagrody. Jeżeli weźmiemy pod uwagę np. dodatkowy dzień wolny, to jest na tyle dużo wart, że ciężko nim docenić pojedyncze osiągnięcie. Natomiast jeżeli podzielimy taki dzień wolny na 5 czy 10 części, to wówczas tymi częściami, czyli </a:t>
            </a:r>
            <a:r>
              <a:rPr lang="pl-PL" sz="2200" dirty="0" err="1">
                <a:effectLst/>
                <a:latin typeface="Helvetica Neue"/>
                <a:ea typeface="Helvetica Neue"/>
                <a:cs typeface="Helvetica Neue"/>
                <a:sym typeface="Helvetica Neue"/>
              </a:rPr>
              <a:t>tokenami</a:t>
            </a:r>
            <a:r>
              <a:rPr lang="pl-PL" sz="2200" dirty="0">
                <a:effectLst/>
                <a:latin typeface="Helvetica Neue"/>
                <a:ea typeface="Helvetica Neue"/>
                <a:cs typeface="Helvetica Neue"/>
                <a:sym typeface="Helvetica Neue"/>
              </a:rPr>
              <a:t> danej nagrody, możemy operować często i wynagradzać pracowników za mniejsze osiągnięcia w taki sposób, że dany pracownik po jakimś czasie uzbiera właściwą liczbę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dzięki której będzie mógł odebrać nagrodę.</a:t>
            </a:r>
          </a:p>
          <a:p>
            <a:endParaRPr lang="pl-PL" dirty="0"/>
          </a:p>
        </p:txBody>
      </p:sp>
    </p:spTree>
    <p:extLst>
      <p:ext uri="{BB962C8B-B14F-4D97-AF65-F5344CB8AC3E}">
        <p14:creationId xmlns:p14="http://schemas.microsoft.com/office/powerpoint/2010/main" val="425378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z="2200" dirty="0">
                <a:effectLst/>
                <a:latin typeface="Helvetica Neue"/>
                <a:ea typeface="Helvetica Neue"/>
                <a:cs typeface="Helvetica Neue"/>
                <a:sym typeface="Helvetica Neue"/>
              </a:rPr>
              <a:t>W momencie, kiedy na platformie znajdzie się już odpowiednia liczba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umożliwiająca odbieranie konkretnych nagród, platforma staje się swoistym bankiem tychże nagród, bezpiecznym miejscem, gdzie pracownicy mają swoje indywidualne konta i w oparciu o wcześniej zdefiniowane nagrody oraz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mogą być wynagradzani.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To wynagradzanie może występować zarówno w trybie podstawowym, kiedy to menedżerowie docierają do pracowników z nagrodami, jak i mniej standardowym, gdy to pracownicy nagradzają siebie nawzajem (o ile pracodawca zdecydował, że daje im taką możliwość).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Proces nagradzania </a:t>
            </a:r>
            <a:r>
              <a:rPr lang="pl-PL" sz="2200" dirty="0" err="1">
                <a:effectLst/>
                <a:latin typeface="Helvetica Neue"/>
                <a:ea typeface="Helvetica Neue"/>
                <a:cs typeface="Helvetica Neue"/>
                <a:sym typeface="Helvetica Neue"/>
              </a:rPr>
              <a:t>tokenami</a:t>
            </a:r>
            <a:r>
              <a:rPr lang="pl-PL" sz="2200" dirty="0">
                <a:effectLst/>
                <a:latin typeface="Helvetica Neue"/>
                <a:ea typeface="Helvetica Neue"/>
                <a:cs typeface="Helvetica Neue"/>
                <a:sym typeface="Helvetica Neue"/>
              </a:rPr>
              <a:t> jest procesem ciągłym, codziennym, związanym z tym, jakiego rodzaju zachowania pożądane przez firmę przejawiają dani pracownicy.</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Jak mówiłem, Carrotspot umożliwia firmom albo utworzenie jednego </a:t>
            </a:r>
            <a:r>
              <a:rPr lang="pl-PL" sz="2200" dirty="0" err="1">
                <a:effectLst/>
                <a:latin typeface="Helvetica Neue"/>
                <a:ea typeface="Helvetica Neue"/>
                <a:cs typeface="Helvetica Neue"/>
                <a:sym typeface="Helvetica Neue"/>
              </a:rPr>
              <a:t>tokenu</a:t>
            </a:r>
            <a:r>
              <a:rPr lang="pl-PL" sz="2200" dirty="0">
                <a:effectLst/>
                <a:latin typeface="Helvetica Neue"/>
                <a:ea typeface="Helvetica Neue"/>
                <a:cs typeface="Helvetica Neue"/>
                <a:sym typeface="Helvetica Neue"/>
              </a:rPr>
              <a:t>, za którym znajduje się szereg nagród, albo tworzenie wielu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przypisanych do konkretnych nagród. Z naszego doświadczenia wiemy jednak, że wszystkie firmy korzystają z więcej niż jednego </a:t>
            </a:r>
            <a:r>
              <a:rPr lang="pl-PL" sz="2200" dirty="0" err="1">
                <a:effectLst/>
                <a:latin typeface="Helvetica Neue"/>
                <a:ea typeface="Helvetica Neue"/>
                <a:cs typeface="Helvetica Neue"/>
                <a:sym typeface="Helvetica Neue"/>
              </a:rPr>
              <a:t>tokenu</a:t>
            </a:r>
            <a:r>
              <a:rPr lang="pl-PL" sz="2200" dirty="0">
                <a:effectLst/>
                <a:latin typeface="Helvetica Neue"/>
                <a:ea typeface="Helvetica Neue"/>
                <a:cs typeface="Helvetica Neue"/>
                <a:sym typeface="Helvetica Neue"/>
              </a:rPr>
              <a:t>. Wynika to z faktu, że jeżeli mamy konkretny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powiązany z konkretną nagrodą, to jest on więcej wart. Ponadto wówczas możemy na poziomie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różnicować, który pracownik dostaje który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i wręczać pracownikom te, które są dla nich najbardziej motywujące. Jeżeli komuś zależy np. na dniu wolnym, to może nie ucieszyć się z </a:t>
            </a:r>
            <a:r>
              <a:rPr lang="pl-PL" sz="2200" dirty="0" err="1">
                <a:effectLst/>
                <a:latin typeface="Helvetica Neue"/>
                <a:ea typeface="Helvetica Neue"/>
                <a:cs typeface="Helvetica Neue"/>
                <a:sym typeface="Helvetica Neue"/>
              </a:rPr>
              <a:t>tokenu</a:t>
            </a:r>
            <a:r>
              <a:rPr lang="pl-PL" sz="2200" dirty="0">
                <a:effectLst/>
                <a:latin typeface="Helvetica Neue"/>
                <a:ea typeface="Helvetica Neue"/>
                <a:cs typeface="Helvetica Neue"/>
                <a:sym typeface="Helvetica Neue"/>
              </a:rPr>
              <a:t> miejsca parkingowego. </a:t>
            </a:r>
          </a:p>
          <a:p>
            <a:r>
              <a:rPr lang="pl-PL" sz="2200" dirty="0">
                <a:effectLst/>
                <a:latin typeface="Helvetica Neue"/>
                <a:ea typeface="Helvetica Neue"/>
                <a:cs typeface="Helvetica Neue"/>
                <a:sym typeface="Helvetica Neue"/>
              </a:rPr>
              <a:t>Dzięki profilowaniu menedżer może przyznawać pracownikowi te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które go najbardziej motywują. Pracownik, który dołącza do platformy, wypełnia ankietę, która pomaga w wyłonieniu jego konkretnych zainteresowań i potrzeb. Na tej podstawie można później określić, które z nagród będą najlepiej pasować do konkretnego pracownika. Kiedy menedżer w systemie wybiera daną osobę, to widzi nagrody w określonej kolejności z indeksem dopasowania dla tego pracownika. Po uzbieraniu odpowiedniej liczby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pracownik decyduje, w którym momencie chce zamienić je na nagrodę i ją odebrać.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Co ważne, nasz system bardzo wspiera transparentność, więc zasady działania konkretnego </a:t>
            </a:r>
            <a:r>
              <a:rPr lang="pl-PL" sz="2200" dirty="0" err="1">
                <a:effectLst/>
                <a:latin typeface="Helvetica Neue"/>
                <a:ea typeface="Helvetica Neue"/>
                <a:cs typeface="Helvetica Neue"/>
                <a:sym typeface="Helvetica Neue"/>
              </a:rPr>
              <a:t>tokenu</a:t>
            </a:r>
            <a:r>
              <a:rPr lang="pl-PL" sz="2200" dirty="0">
                <a:effectLst/>
                <a:latin typeface="Helvetica Neue"/>
                <a:ea typeface="Helvetica Neue"/>
                <a:cs typeface="Helvetica Neue"/>
                <a:sym typeface="Helvetica Neue"/>
              </a:rPr>
              <a:t> i nagrody są zdefiniowane od samego początku i są niezmienne. Jeżeli pracodawca raz zdefiniuje mechanikę działania </a:t>
            </a:r>
            <a:r>
              <a:rPr lang="pl-PL" sz="2200" dirty="0" err="1">
                <a:effectLst/>
                <a:latin typeface="Helvetica Neue"/>
                <a:ea typeface="Helvetica Neue"/>
                <a:cs typeface="Helvetica Neue"/>
                <a:sym typeface="Helvetica Neue"/>
              </a:rPr>
              <a:t>tokenu</a:t>
            </a:r>
            <a:r>
              <a:rPr lang="pl-PL" sz="2200" dirty="0">
                <a:effectLst/>
                <a:latin typeface="Helvetica Neue"/>
                <a:ea typeface="Helvetica Neue"/>
                <a:cs typeface="Helvetica Neue"/>
                <a:sym typeface="Helvetica Neue"/>
              </a:rPr>
              <a:t> i nagród, to ta mechanika pozostaje stała. Można powiedzieć, że nasz system dzięki mechanizmowi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wspiera pewnego rodzaju umowę, jaka nawiązuje się między pracodawcą i pracownikiem. Ta umowa z jednej strony mówi pracownikowi, na co i na jakich zasadach może liczyć, a z drugiej strony pozwala śledzić postęp. </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Carrotspot umożliwia również podarowywanie </a:t>
            </a:r>
            <a:r>
              <a:rPr lang="pl-PL" sz="2200" dirty="0" err="1">
                <a:effectLst/>
                <a:latin typeface="Helvetica Neue"/>
                <a:ea typeface="Helvetica Neue"/>
                <a:cs typeface="Helvetica Neue"/>
                <a:sym typeface="Helvetica Neue"/>
              </a:rPr>
              <a:t>tokenów</a:t>
            </a:r>
            <a:r>
              <a:rPr lang="pl-PL" sz="2200" dirty="0">
                <a:effectLst/>
                <a:latin typeface="Helvetica Neue"/>
                <a:ea typeface="Helvetica Neue"/>
                <a:cs typeface="Helvetica Neue"/>
                <a:sym typeface="Helvetica Neue"/>
              </a:rPr>
              <a:t>. Pracownicy mogą np. wypracowane przez siebie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podarować innemu pracownikowi, by zrobić mu prezent. O tym, czy dany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będzie można podarowywać, decyduje pracodawca, uruchamiając na platformie wybraną nagrodę</a:t>
            </a:r>
          </a:p>
          <a:p>
            <a:endParaRPr lang="pl-PL" sz="2200" dirty="0">
              <a:effectLst/>
              <a:latin typeface="Helvetica Neue"/>
              <a:ea typeface="Helvetica Neue"/>
              <a:cs typeface="Helvetica Neue"/>
              <a:sym typeface="Helvetica Neue"/>
            </a:endParaRPr>
          </a:p>
          <a:p>
            <a:r>
              <a:rPr lang="pl-PL" sz="2200" dirty="0">
                <a:effectLst/>
                <a:latin typeface="Helvetica Neue"/>
                <a:ea typeface="Helvetica Neue"/>
                <a:cs typeface="Helvetica Neue"/>
                <a:sym typeface="Helvetica Neue"/>
              </a:rPr>
              <a:t>Dzięki Carrotspot pracownicy mogą również sami wychodzić z inicjatywą dodawania do systemu różnych nagród, co po akceptacji zarządu – </a:t>
            </a:r>
            <a:r>
              <a:rPr lang="pl-PL" sz="2200" dirty="0" err="1">
                <a:effectLst/>
                <a:latin typeface="Helvetica Neue"/>
                <a:ea typeface="Helvetica Neue"/>
                <a:cs typeface="Helvetica Neue"/>
                <a:sym typeface="Helvetica Neue"/>
              </a:rPr>
              <a:t>umożiwia</a:t>
            </a:r>
            <a:r>
              <a:rPr lang="pl-PL" sz="2200" dirty="0">
                <a:effectLst/>
                <a:latin typeface="Helvetica Neue"/>
                <a:ea typeface="Helvetica Neue"/>
                <a:cs typeface="Helvetica Neue"/>
                <a:sym typeface="Helvetica Neue"/>
              </a:rPr>
              <a:t> uruchomienie w firmie kolejnych, jeszcze efektywniej działających systemów motywacyjnych. Czyż jest coś bardziej motywującego niż praca na wymyśloną przez siebie osobiście nagrodę?</a:t>
            </a:r>
          </a:p>
          <a:p>
            <a:endParaRPr lang="pl-PL" dirty="0"/>
          </a:p>
        </p:txBody>
      </p:sp>
    </p:spTree>
    <p:extLst>
      <p:ext uri="{BB962C8B-B14F-4D97-AF65-F5344CB8AC3E}">
        <p14:creationId xmlns:p14="http://schemas.microsoft.com/office/powerpoint/2010/main" val="25928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sz="2200" dirty="0">
                <a:effectLst/>
                <a:latin typeface="Helvetica Neue"/>
                <a:ea typeface="Helvetica Neue"/>
                <a:cs typeface="Helvetica Neue"/>
                <a:sym typeface="Helvetica Neue"/>
              </a:rPr>
              <a:t>Carrotspot oferuje też tzw. giełdę wewnętrzną. Jeżeli pracodawca dopuścił dany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do obrotu giełdowego, czyli mówiąc prościej, do wymieniania się nim, to wówczas pracownik może napisać, że chciałby wymienić np.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dnia wolnego na </a:t>
            </a:r>
            <a:r>
              <a:rPr lang="pl-PL" sz="2200" dirty="0" err="1">
                <a:effectLst/>
                <a:latin typeface="Helvetica Neue"/>
                <a:ea typeface="Helvetica Neue"/>
                <a:cs typeface="Helvetica Neue"/>
                <a:sym typeface="Helvetica Neue"/>
              </a:rPr>
              <a:t>token</a:t>
            </a:r>
            <a:r>
              <a:rPr lang="pl-PL" sz="2200" dirty="0">
                <a:effectLst/>
                <a:latin typeface="Helvetica Neue"/>
                <a:ea typeface="Helvetica Neue"/>
                <a:cs typeface="Helvetica Neue"/>
                <a:sym typeface="Helvetica Neue"/>
              </a:rPr>
              <a:t> miejsca parkingowego. </a:t>
            </a:r>
          </a:p>
          <a:p>
            <a:endParaRPr lang="pl-PL" dirty="0"/>
          </a:p>
        </p:txBody>
      </p:sp>
    </p:spTree>
    <p:extLst>
      <p:ext uri="{BB962C8B-B14F-4D97-AF65-F5344CB8AC3E}">
        <p14:creationId xmlns:p14="http://schemas.microsoft.com/office/powerpoint/2010/main" val="392822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sz="2200" dirty="0">
                <a:effectLst/>
                <a:latin typeface="Helvetica Neue"/>
                <a:ea typeface="Helvetica Neue"/>
                <a:cs typeface="Helvetica Neue"/>
                <a:sym typeface="Helvetica Neue"/>
              </a:rPr>
              <a:t>Teraz przejdźmy już do samego rozwiązania. </a:t>
            </a:r>
          </a:p>
          <a:p>
            <a:endParaRPr lang="pl-PL" dirty="0"/>
          </a:p>
        </p:txBody>
      </p:sp>
    </p:spTree>
    <p:extLst>
      <p:ext uri="{BB962C8B-B14F-4D97-AF65-F5344CB8AC3E}">
        <p14:creationId xmlns:p14="http://schemas.microsoft.com/office/powerpoint/2010/main" val="252701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pl-PL" sz="2200" dirty="0">
                <a:effectLst/>
                <a:latin typeface="Helvetica Neue"/>
                <a:ea typeface="Helvetica Neue"/>
                <a:cs typeface="Helvetica Neue"/>
                <a:sym typeface="Helvetica Neue"/>
              </a:rPr>
              <a:t>Carrotspot obecnie funkcjonuje w dwóch formach. Pierwszą z nich jest aplikacja </a:t>
            </a:r>
            <a:r>
              <a:rPr lang="pl-PL" sz="2200" dirty="0" err="1">
                <a:effectLst/>
                <a:latin typeface="Helvetica Neue"/>
                <a:ea typeface="Helvetica Neue"/>
                <a:cs typeface="Helvetica Neue"/>
                <a:sym typeface="Helvetica Neue"/>
              </a:rPr>
              <a:t>online’owa</a:t>
            </a:r>
            <a:r>
              <a:rPr lang="pl-PL" sz="2200" dirty="0">
                <a:effectLst/>
                <a:latin typeface="Helvetica Neue"/>
                <a:ea typeface="Helvetica Neue"/>
                <a:cs typeface="Helvetica Neue"/>
                <a:sym typeface="Helvetica Neue"/>
              </a:rPr>
              <a:t>, czyli typowa aplikacja webowa. Jak ona działa? Wystarczy się zalogować, a następnie można już z niej korzystać. Aplikacja została podzielona kontekstowo. Z jednej strony jest część dla administratora, który wykonuje wszystkie czynności niezbędne dla funkcjonowania platformy, czyli definiuje użytkowników, zarządza strukturą organizacyjną, </a:t>
            </a:r>
            <a:r>
              <a:rPr lang="pl-PL" sz="2200" dirty="0" err="1">
                <a:effectLst/>
                <a:latin typeface="Helvetica Neue"/>
                <a:ea typeface="Helvetica Neue"/>
                <a:cs typeface="Helvetica Neue"/>
                <a:sym typeface="Helvetica Neue"/>
              </a:rPr>
              <a:t>tokenami</a:t>
            </a:r>
            <a:r>
              <a:rPr lang="pl-PL" sz="2200" dirty="0">
                <a:effectLst/>
                <a:latin typeface="Helvetica Neue"/>
                <a:ea typeface="Helvetica Neue"/>
                <a:cs typeface="Helvetica Neue"/>
                <a:sym typeface="Helvetica Neue"/>
              </a:rPr>
              <a:t>, definiuje nagrody i zasady ich przyznawania i uruchamia komunikację skierowaną do użytkowników przy pomocy </a:t>
            </a:r>
            <a:r>
              <a:rPr lang="pl-PL" sz="2200" dirty="0" err="1">
                <a:effectLst/>
                <a:latin typeface="Helvetica Neue"/>
                <a:ea typeface="Helvetica Neue"/>
                <a:cs typeface="Helvetica Neue"/>
                <a:sym typeface="Helvetica Neue"/>
              </a:rPr>
              <a:t>newsfeedu</a:t>
            </a:r>
            <a:r>
              <a:rPr lang="pl-PL" sz="2200" dirty="0">
                <a:effectLst/>
                <a:latin typeface="Helvetica Neue"/>
                <a:ea typeface="Helvetica Neue"/>
                <a:cs typeface="Helvetica Neue"/>
                <a:sym typeface="Helvetica Neue"/>
              </a:rPr>
              <a:t>, czyli panelu komunikacji. Z drugiej strony użytkownicy mają dostęp do tejże komunikacji – do </a:t>
            </a:r>
            <a:r>
              <a:rPr lang="pl-PL" sz="2200" dirty="0" err="1">
                <a:effectLst/>
                <a:latin typeface="Helvetica Neue"/>
                <a:ea typeface="Helvetica Neue"/>
                <a:cs typeface="Helvetica Neue"/>
                <a:sym typeface="Helvetica Neue"/>
              </a:rPr>
              <a:t>newsfeedu</a:t>
            </a:r>
            <a:r>
              <a:rPr lang="pl-PL" sz="2200" dirty="0">
                <a:effectLst/>
                <a:latin typeface="Helvetica Neue"/>
                <a:ea typeface="Helvetica Neue"/>
                <a:cs typeface="Helvetica Neue"/>
                <a:sym typeface="Helvetica Neue"/>
              </a:rPr>
              <a:t>, jak również do części bankowej, czyli widzą swoje nagrody i </a:t>
            </a:r>
            <a:r>
              <a:rPr lang="pl-PL" sz="2200" dirty="0" err="1">
                <a:effectLst/>
                <a:latin typeface="Helvetica Neue"/>
                <a:ea typeface="Helvetica Neue"/>
                <a:cs typeface="Helvetica Neue"/>
                <a:sym typeface="Helvetica Neue"/>
              </a:rPr>
              <a:t>tokeny</a:t>
            </a:r>
            <a:r>
              <a:rPr lang="pl-PL" sz="2200" dirty="0">
                <a:effectLst/>
                <a:latin typeface="Helvetica Neue"/>
                <a:ea typeface="Helvetica Neue"/>
                <a:cs typeface="Helvetica Neue"/>
                <a:sym typeface="Helvetica Neue"/>
              </a:rPr>
              <a:t> oraz mogą je wykorzystywać czy zamieniać się nimi.</a:t>
            </a:r>
          </a:p>
          <a:p>
            <a:endParaRPr lang="pl-PL" dirty="0"/>
          </a:p>
        </p:txBody>
      </p:sp>
    </p:spTree>
    <p:extLst>
      <p:ext uri="{BB962C8B-B14F-4D97-AF65-F5344CB8AC3E}">
        <p14:creationId xmlns:p14="http://schemas.microsoft.com/office/powerpoint/2010/main" val="203219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ytuł i podtytuł">
    <p:spTree>
      <p:nvGrpSpPr>
        <p:cNvPr id="1" name=""/>
        <p:cNvGrpSpPr/>
        <p:nvPr/>
      </p:nvGrpSpPr>
      <p:grpSpPr>
        <a:xfrm>
          <a:off x="0" y="0"/>
          <a:ext cx="0" cy="0"/>
          <a:chOff x="0" y="0"/>
          <a:chExt cx="0" cy="0"/>
        </a:xfrm>
      </p:grpSpPr>
      <p:sp>
        <p:nvSpPr>
          <p:cNvPr id="11" name="Tekst tytułowy"/>
          <p:cNvSpPr txBox="1">
            <a:spLocks noGrp="1"/>
          </p:cNvSpPr>
          <p:nvPr>
            <p:ph type="title"/>
          </p:nvPr>
        </p:nvSpPr>
        <p:spPr>
          <a:xfrm>
            <a:off x="1778000" y="2298700"/>
            <a:ext cx="20828000" cy="4648200"/>
          </a:xfrm>
          <a:prstGeom prst="rect">
            <a:avLst/>
          </a:prstGeom>
        </p:spPr>
        <p:txBody>
          <a:bodyPr anchor="b"/>
          <a:lstStyle/>
          <a:p>
            <a:r>
              <a:t>Tekst tytułowy</a:t>
            </a:r>
          </a:p>
        </p:txBody>
      </p:sp>
      <p:sp>
        <p:nvSpPr>
          <p:cNvPr id="12" name="Treść - poziom 1…"/>
          <p:cNvSpPr txBox="1">
            <a:spLocks noGrp="1"/>
          </p:cNvSpPr>
          <p:nvPr>
            <p:ph type="body" sz="quarter" idx="1"/>
          </p:nvPr>
        </p:nvSpPr>
        <p:spPr>
          <a:xfrm>
            <a:off x="1778000" y="7073900"/>
            <a:ext cx="20828000" cy="1587500"/>
          </a:xfrm>
          <a:prstGeom prst="rect">
            <a:avLst/>
          </a:prstGeom>
        </p:spPr>
        <p:txBody>
          <a:bodyPr anchor="t"/>
          <a:lstStyle>
            <a:lvl1pPr marL="0" indent="0">
              <a:lnSpc>
                <a:spcPct val="90000"/>
              </a:lnSpc>
              <a:spcBef>
                <a:spcPts val="2000"/>
              </a:spcBef>
              <a:buSzTx/>
              <a:buNone/>
              <a:defRPr sz="4000">
                <a:solidFill>
                  <a:srgbClr val="5E5E5E"/>
                </a:solidFill>
              </a:defRPr>
            </a:lvl1pPr>
            <a:lvl2pPr marL="0" indent="0">
              <a:lnSpc>
                <a:spcPct val="90000"/>
              </a:lnSpc>
              <a:spcBef>
                <a:spcPts val="2000"/>
              </a:spcBef>
              <a:buSzTx/>
              <a:buNone/>
              <a:defRPr sz="4000">
                <a:solidFill>
                  <a:srgbClr val="5E5E5E"/>
                </a:solidFill>
              </a:defRPr>
            </a:lvl2pPr>
            <a:lvl3pPr marL="0" indent="0">
              <a:lnSpc>
                <a:spcPct val="90000"/>
              </a:lnSpc>
              <a:spcBef>
                <a:spcPts val="2000"/>
              </a:spcBef>
              <a:buSzTx/>
              <a:buNone/>
              <a:defRPr sz="4000">
                <a:solidFill>
                  <a:srgbClr val="5E5E5E"/>
                </a:solidFill>
              </a:defRPr>
            </a:lvl3pPr>
            <a:lvl4pPr marL="0" indent="0">
              <a:lnSpc>
                <a:spcPct val="90000"/>
              </a:lnSpc>
              <a:spcBef>
                <a:spcPts val="2000"/>
              </a:spcBef>
              <a:buSzTx/>
              <a:buNone/>
              <a:defRPr sz="4000">
                <a:solidFill>
                  <a:srgbClr val="5E5E5E"/>
                </a:solidFill>
              </a:defRPr>
            </a:lvl4pPr>
            <a:lvl5pPr marL="0" indent="0">
              <a:lnSpc>
                <a:spcPct val="90000"/>
              </a:lnSpc>
              <a:spcBef>
                <a:spcPts val="2000"/>
              </a:spcBef>
              <a:buSzTx/>
              <a:buNone/>
              <a:defRPr sz="4000">
                <a:solidFill>
                  <a:srgbClr val="5E5E5E"/>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1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ytuł (na górze)">
    <p:spTree>
      <p:nvGrpSpPr>
        <p:cNvPr id="1" name=""/>
        <p:cNvGrpSpPr/>
        <p:nvPr/>
      </p:nvGrpSpPr>
      <p:grpSpPr>
        <a:xfrm>
          <a:off x="0" y="0"/>
          <a:ext cx="0" cy="0"/>
          <a:chOff x="0" y="0"/>
          <a:chExt cx="0" cy="0"/>
        </a:xfrm>
      </p:grpSpPr>
      <p:sp>
        <p:nvSpPr>
          <p:cNvPr id="48" name="Tekst tytułowy"/>
          <p:cNvSpPr txBox="1">
            <a:spLocks noGrp="1"/>
          </p:cNvSpPr>
          <p:nvPr>
            <p:ph type="title"/>
          </p:nvPr>
        </p:nvSpPr>
        <p:spPr>
          <a:prstGeom prst="rect">
            <a:avLst/>
          </a:prstGeom>
        </p:spPr>
        <p:txBody>
          <a:bodyPr/>
          <a:lstStyle/>
          <a:p>
            <a:r>
              <a:t>Tekst tytułowy</a:t>
            </a:r>
          </a:p>
        </p:txBody>
      </p:sp>
      <p:sp>
        <p:nvSpPr>
          <p:cNvPr id="4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ytuł i punktory">
    <p:spTree>
      <p:nvGrpSpPr>
        <p:cNvPr id="1" name=""/>
        <p:cNvGrpSpPr/>
        <p:nvPr/>
      </p:nvGrpSpPr>
      <p:grpSpPr>
        <a:xfrm>
          <a:off x="0" y="0"/>
          <a:ext cx="0" cy="0"/>
          <a:chOff x="0" y="0"/>
          <a:chExt cx="0" cy="0"/>
        </a:xfrm>
      </p:grpSpPr>
      <p:sp>
        <p:nvSpPr>
          <p:cNvPr id="56" name="Tekst tytułowy"/>
          <p:cNvSpPr txBox="1">
            <a:spLocks noGrp="1"/>
          </p:cNvSpPr>
          <p:nvPr>
            <p:ph type="title"/>
          </p:nvPr>
        </p:nvSpPr>
        <p:spPr>
          <a:prstGeom prst="rect">
            <a:avLst/>
          </a:prstGeom>
        </p:spPr>
        <p:txBody>
          <a:bodyPr/>
          <a:lstStyle/>
          <a:p>
            <a:r>
              <a:t>Tekst tytułowy</a:t>
            </a:r>
          </a:p>
        </p:txBody>
      </p:sp>
      <p:sp>
        <p:nvSpPr>
          <p:cNvPr id="57" name="Treść - poziom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Treść - poziom 1</a:t>
            </a:r>
          </a:p>
          <a:p>
            <a:pPr lvl="1"/>
            <a:r>
              <a:t>Treść - poziom 2</a:t>
            </a:r>
          </a:p>
          <a:p>
            <a:pPr lvl="2"/>
            <a:r>
              <a:t>Treść - poziom 3</a:t>
            </a:r>
          </a:p>
          <a:p>
            <a:pPr lvl="3"/>
            <a:r>
              <a:t>Treść - poziom 4</a:t>
            </a:r>
          </a:p>
          <a:p>
            <a:pPr lvl="4"/>
            <a:r>
              <a:t>Treść - poziom 5</a:t>
            </a:r>
          </a:p>
        </p:txBody>
      </p:sp>
      <p:sp>
        <p:nvSpPr>
          <p:cNvPr id="5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ytuł i punktory ze zdjęciem">
    <p:spTree>
      <p:nvGrpSpPr>
        <p:cNvPr id="1" name=""/>
        <p:cNvGrpSpPr/>
        <p:nvPr/>
      </p:nvGrpSpPr>
      <p:grpSpPr>
        <a:xfrm>
          <a:off x="0" y="0"/>
          <a:ext cx="0" cy="0"/>
          <a:chOff x="0" y="0"/>
          <a:chExt cx="0" cy="0"/>
        </a:xfrm>
      </p:grpSpPr>
      <p:sp>
        <p:nvSpPr>
          <p:cNvPr id="65" name="Obrazek"/>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Tekst tytułowy"/>
          <p:cNvSpPr txBox="1">
            <a:spLocks noGrp="1"/>
          </p:cNvSpPr>
          <p:nvPr>
            <p:ph type="title"/>
          </p:nvPr>
        </p:nvSpPr>
        <p:spPr>
          <a:prstGeom prst="rect">
            <a:avLst/>
          </a:prstGeom>
        </p:spPr>
        <p:txBody>
          <a:bodyPr/>
          <a:lstStyle/>
          <a:p>
            <a:r>
              <a:t>Tekst tytułowy</a:t>
            </a:r>
          </a:p>
        </p:txBody>
      </p:sp>
      <p:sp>
        <p:nvSpPr>
          <p:cNvPr id="67" name="Treść - poziom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Treść - poziom 1</a:t>
            </a:r>
          </a:p>
          <a:p>
            <a:pPr lvl="1"/>
            <a:r>
              <a:t>Treść - poziom 2</a:t>
            </a:r>
          </a:p>
          <a:p>
            <a:pPr lvl="2"/>
            <a:r>
              <a:t>Treść - poziom 3</a:t>
            </a:r>
          </a:p>
          <a:p>
            <a:pPr lvl="3"/>
            <a:r>
              <a:t>Treść - poziom 4</a:t>
            </a:r>
          </a:p>
          <a:p>
            <a:pPr lvl="4"/>
            <a:r>
              <a:t>Treść - poziom 5</a:t>
            </a:r>
          </a:p>
        </p:txBody>
      </p:sp>
      <p:sp>
        <p:nvSpPr>
          <p:cNvPr id="6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75" name="Treść - poziom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Treść - poziom 1</a:t>
            </a:r>
          </a:p>
          <a:p>
            <a:pPr lvl="1"/>
            <a:r>
              <a:t>Treść - poziom 2</a:t>
            </a:r>
          </a:p>
          <a:p>
            <a:pPr lvl="2"/>
            <a:r>
              <a:t>Treść - poziom 3</a:t>
            </a:r>
          </a:p>
          <a:p>
            <a:pPr lvl="3"/>
            <a:r>
              <a:t>Treść - poziom 4</a:t>
            </a:r>
          </a:p>
          <a:p>
            <a:pPr lvl="4"/>
            <a:r>
              <a:t>Treść - poziom 5</a:t>
            </a:r>
          </a:p>
        </p:txBody>
      </p:sp>
      <p:sp>
        <p:nvSpPr>
          <p:cNvPr id="7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Zdjęcie (3 sztuki)">
    <p:spTree>
      <p:nvGrpSpPr>
        <p:cNvPr id="1" name=""/>
        <p:cNvGrpSpPr/>
        <p:nvPr/>
      </p:nvGrpSpPr>
      <p:grpSpPr>
        <a:xfrm>
          <a:off x="0" y="0"/>
          <a:ext cx="0" cy="0"/>
          <a:chOff x="0" y="0"/>
          <a:chExt cx="0" cy="0"/>
        </a:xfrm>
      </p:grpSpPr>
      <p:sp>
        <p:nvSpPr>
          <p:cNvPr id="83" name="Obrazek"/>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Obrazek"/>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Obrazek"/>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ytat">
    <p:spTree>
      <p:nvGrpSpPr>
        <p:cNvPr id="1" name=""/>
        <p:cNvGrpSpPr/>
        <p:nvPr/>
      </p:nvGrpSpPr>
      <p:grpSpPr>
        <a:xfrm>
          <a:off x="0" y="0"/>
          <a:ext cx="0" cy="0"/>
          <a:chOff x="0" y="0"/>
          <a:chExt cx="0" cy="0"/>
        </a:xfrm>
      </p:grpSpPr>
      <p:sp>
        <p:nvSpPr>
          <p:cNvPr id="93" name="–Janek Jabłonka"/>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–Janek Jabłonka</a:t>
            </a:r>
          </a:p>
        </p:txBody>
      </p:sp>
      <p:sp>
        <p:nvSpPr>
          <p:cNvPr id="94" name="„Wpisz tu cytat.”"/>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„Wpisz tu cytat.” </a:t>
            </a:r>
          </a:p>
        </p:txBody>
      </p:sp>
      <p:sp>
        <p:nvSpPr>
          <p:cNvPr id="9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Zdjęcie">
    <p:spTree>
      <p:nvGrpSpPr>
        <p:cNvPr id="1" name=""/>
        <p:cNvGrpSpPr/>
        <p:nvPr/>
      </p:nvGrpSpPr>
      <p:grpSpPr>
        <a:xfrm>
          <a:off x="0" y="0"/>
          <a:ext cx="0" cy="0"/>
          <a:chOff x="0" y="0"/>
          <a:chExt cx="0" cy="0"/>
        </a:xfrm>
      </p:grpSpPr>
      <p:sp>
        <p:nvSpPr>
          <p:cNvPr id="102" name="Obrazek"/>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sty">
    <p:spTree>
      <p:nvGrpSpPr>
        <p:cNvPr id="1" name=""/>
        <p:cNvGrpSpPr/>
        <p:nvPr/>
      </p:nvGrpSpPr>
      <p:grpSpPr>
        <a:xfrm>
          <a:off x="0" y="0"/>
          <a:ext cx="0" cy="0"/>
          <a:chOff x="0" y="0"/>
          <a:chExt cx="0" cy="0"/>
        </a:xfrm>
      </p:grpSpPr>
      <p:sp>
        <p:nvSpPr>
          <p:cNvPr id="11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kst tytułowy"/>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Tekst tytułowy</a:t>
            </a:r>
          </a:p>
        </p:txBody>
      </p:sp>
      <p:sp>
        <p:nvSpPr>
          <p:cNvPr id="3" name="Treść - poziom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Treść - poziom 1</a:t>
            </a:r>
          </a:p>
          <a:p>
            <a:pPr lvl="1"/>
            <a:r>
              <a:t>Treść - poziom 2</a:t>
            </a:r>
          </a:p>
          <a:p>
            <a:pPr lvl="2"/>
            <a:r>
              <a:t>Treść - poziom 3</a:t>
            </a:r>
          </a:p>
          <a:p>
            <a:pPr lvl="3"/>
            <a:r>
              <a:t>Treść - poziom 4</a:t>
            </a:r>
          </a:p>
          <a:p>
            <a:pPr lvl="4"/>
            <a:r>
              <a:t>Treść - poziom 5</a:t>
            </a:r>
          </a:p>
        </p:txBody>
      </p:sp>
      <p:sp>
        <p:nvSpPr>
          <p:cNvPr id="4" name="Numer slajdu"/>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Everything-as-a-Benefit"/>
          <p:cNvSpPr txBox="1">
            <a:spLocks noGrp="1"/>
          </p:cNvSpPr>
          <p:nvPr>
            <p:ph type="ctrTitle"/>
          </p:nvPr>
        </p:nvSpPr>
        <p:spPr>
          <a:xfrm>
            <a:off x="1778000" y="6936911"/>
            <a:ext cx="20828000" cy="2676989"/>
          </a:xfrm>
          <a:prstGeom prst="rect">
            <a:avLst/>
          </a:prstGeom>
        </p:spPr>
        <p:txBody>
          <a:bodyPr/>
          <a:lstStyle>
            <a:lvl1pPr algn="l" defTabSz="449580">
              <a:defRPr sz="14000">
                <a:uFill>
                  <a:solidFill>
                    <a:srgbClr val="000000"/>
                  </a:solidFill>
                </a:uFill>
                <a:latin typeface="Roboto Black"/>
                <a:ea typeface="Roboto Black"/>
                <a:cs typeface="Roboto Black"/>
                <a:sym typeface="Roboto Black"/>
              </a:defRPr>
            </a:lvl1pPr>
          </a:lstStyle>
          <a:p>
            <a:r>
              <a:rPr b="1" dirty="0"/>
              <a:t>Everything-as-a-</a:t>
            </a:r>
            <a:r>
              <a:rPr lang="pl-PL" b="1" dirty="0" err="1"/>
              <a:t>Reward</a:t>
            </a:r>
            <a:endParaRPr b="1" dirty="0"/>
          </a:p>
        </p:txBody>
      </p:sp>
      <p:sp>
        <p:nvSpPr>
          <p:cNvPr id="120" name="Cutting-edge platform for employee engagement"/>
          <p:cNvSpPr txBox="1"/>
          <p:nvPr/>
        </p:nvSpPr>
        <p:spPr>
          <a:xfrm>
            <a:off x="1777999" y="9740900"/>
            <a:ext cx="20492942"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2000"/>
              </a:spcBef>
              <a:defRPr sz="4000" b="0">
                <a:latin typeface="Roboto"/>
                <a:ea typeface="Roboto"/>
                <a:cs typeface="Roboto"/>
                <a:sym typeface="Roboto"/>
              </a:defRPr>
            </a:lvl1pPr>
          </a:lstStyle>
          <a:p>
            <a:r>
              <a:rPr lang="pl-PL" b="1" dirty="0"/>
              <a:t>Przełomowa platforma do zarządzania zaangażowaniem pracowników</a:t>
            </a:r>
            <a:endParaRPr b="1" dirty="0"/>
          </a:p>
        </p:txBody>
      </p:sp>
      <p:pic>
        <p:nvPicPr>
          <p:cNvPr id="122" name="Obrazek" descr="Obrazek"/>
          <p:cNvPicPr>
            <a:picLocks noChangeAspect="1"/>
          </p:cNvPicPr>
          <p:nvPr/>
        </p:nvPicPr>
        <p:blipFill>
          <a:blip r:embed="rId3"/>
          <a:stretch>
            <a:fillRect/>
          </a:stretch>
        </p:blipFill>
        <p:spPr>
          <a:xfrm>
            <a:off x="1788815" y="1562623"/>
            <a:ext cx="6039892" cy="1987622"/>
          </a:xfrm>
          <a:prstGeom prst="rect">
            <a:avLst/>
          </a:prstGeom>
          <a:ln w="12700">
            <a:miter lim="400000"/>
          </a:ln>
        </p:spPr>
      </p:pic>
      <p:pic>
        <p:nvPicPr>
          <p:cNvPr id="5" name="Obraz 4">
            <a:extLst>
              <a:ext uri="{FF2B5EF4-FFF2-40B4-BE49-F238E27FC236}">
                <a16:creationId xmlns:a16="http://schemas.microsoft.com/office/drawing/2014/main" id="{BEE81CFA-1303-456B-872F-E12107415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ll4.png" descr="ill4.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69" name="Dedicated mobile app enables:   Leaders to award incentives on the spot…"/>
          <p:cNvSpPr txBox="1"/>
          <p:nvPr/>
        </p:nvSpPr>
        <p:spPr>
          <a:xfrm>
            <a:off x="1778000" y="2115939"/>
            <a:ext cx="11359027" cy="9718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449580">
              <a:spcBef>
                <a:spcPts val="2000"/>
              </a:spcBef>
              <a:defRPr sz="8000" b="0">
                <a:uFill>
                  <a:solidFill>
                    <a:srgbClr val="000000"/>
                  </a:solidFill>
                </a:uFill>
                <a:latin typeface="Roboto Black"/>
                <a:ea typeface="Roboto Black"/>
                <a:cs typeface="Roboto Black"/>
                <a:sym typeface="Roboto Black"/>
              </a:defRPr>
            </a:pPr>
            <a:r>
              <a:rPr lang="pl-PL" dirty="0">
                <a:latin typeface="Roboto" panose="02000000000000000000" pitchFamily="2" charset="0"/>
                <a:ea typeface="Roboto" panose="02000000000000000000" pitchFamily="2" charset="0"/>
                <a:cs typeface="Roboto" panose="02000000000000000000" pitchFamily="2" charset="0"/>
              </a:rPr>
              <a:t>Dostępna również na telefonie!</a:t>
            </a:r>
            <a:br>
              <a:rPr dirty="0">
                <a:latin typeface="Roboto" panose="02000000000000000000" pitchFamily="2" charset="0"/>
                <a:ea typeface="Roboto" panose="02000000000000000000" pitchFamily="2" charset="0"/>
                <a:cs typeface="Roboto" panose="02000000000000000000" pitchFamily="2" charset="0"/>
              </a:rPr>
            </a:br>
            <a:br>
              <a:rPr dirty="0">
                <a:latin typeface="Roboto" panose="02000000000000000000" pitchFamily="2" charset="0"/>
                <a:ea typeface="Roboto" panose="02000000000000000000" pitchFamily="2" charset="0"/>
                <a:cs typeface="Roboto" panose="02000000000000000000" pitchFamily="2" charset="0"/>
              </a:rPr>
            </a:br>
            <a:r>
              <a:rPr lang="pl-PL" sz="4000" dirty="0">
                <a:solidFill>
                  <a:srgbClr val="5E5E5E"/>
                </a:solidFill>
                <a:latin typeface="Roboto" panose="02000000000000000000" pitchFamily="2" charset="0"/>
                <a:ea typeface="Roboto" panose="02000000000000000000" pitchFamily="2" charset="0"/>
                <a:cs typeface="Roboto" panose="02000000000000000000" pitchFamily="2" charset="0"/>
                <a:sym typeface="Roboto"/>
              </a:rPr>
              <a:t>Menadżerowie mogą nagradzać natychmiast</a:t>
            </a:r>
            <a:endParaRPr sz="4000" dirty="0">
              <a:solidFill>
                <a:srgbClr val="5E5E5E"/>
              </a:solidFill>
              <a:latin typeface="Roboto" panose="02000000000000000000" pitchFamily="2" charset="0"/>
              <a:ea typeface="Roboto" panose="02000000000000000000" pitchFamily="2" charset="0"/>
              <a:cs typeface="Roboto" panose="02000000000000000000" pitchFamily="2" charset="0"/>
              <a:sym typeface="Roboto"/>
            </a:endParaRPr>
          </a:p>
          <a:p>
            <a:pPr algn="l" defTabSz="449580">
              <a:spcBef>
                <a:spcPts val="2000"/>
              </a:spcBef>
              <a:defRPr sz="8000" b="0">
                <a:uFill>
                  <a:solidFill>
                    <a:srgbClr val="000000"/>
                  </a:solidFill>
                </a:uFill>
                <a:latin typeface="Roboto Black"/>
                <a:ea typeface="Roboto Black"/>
                <a:cs typeface="Roboto Black"/>
                <a:sym typeface="Roboto Black"/>
              </a:defRPr>
            </a:pPr>
            <a:r>
              <a:rPr lang="pl-PL" sz="4000" dirty="0">
                <a:solidFill>
                  <a:srgbClr val="5E5E5E"/>
                </a:solidFill>
                <a:latin typeface="Roboto" panose="02000000000000000000" pitchFamily="2" charset="0"/>
                <a:ea typeface="Roboto" panose="02000000000000000000" pitchFamily="2" charset="0"/>
                <a:cs typeface="Roboto" panose="02000000000000000000" pitchFamily="2" charset="0"/>
                <a:sym typeface="Roboto"/>
              </a:rPr>
              <a:t>Pracownicy dostają szybkie powiadomienia, mogą sprawdzać stan konta i korzystać z </a:t>
            </a:r>
            <a:r>
              <a:rPr lang="pl-PL" sz="4000" dirty="0" err="1">
                <a:solidFill>
                  <a:srgbClr val="5E5E5E"/>
                </a:solidFill>
                <a:latin typeface="Roboto" panose="02000000000000000000" pitchFamily="2" charset="0"/>
                <a:ea typeface="Roboto" panose="02000000000000000000" pitchFamily="2" charset="0"/>
                <a:cs typeface="Roboto" panose="02000000000000000000" pitchFamily="2" charset="0"/>
                <a:sym typeface="Roboto"/>
              </a:rPr>
              <a:t>tokenów</a:t>
            </a:r>
            <a:endParaRPr sz="4000" dirty="0">
              <a:latin typeface="Roboto" panose="02000000000000000000" pitchFamily="2" charset="0"/>
              <a:ea typeface="Roboto" panose="02000000000000000000" pitchFamily="2" charset="0"/>
              <a:cs typeface="Roboto" panose="02000000000000000000" pitchFamily="2" charset="0"/>
              <a:sym typeface="Roboto"/>
            </a:endParaRPr>
          </a:p>
        </p:txBody>
      </p:sp>
      <p:sp>
        <p:nvSpPr>
          <p:cNvPr id="170" name="Kwadrat"/>
          <p:cNvSpPr/>
          <p:nvPr/>
        </p:nvSpPr>
        <p:spPr>
          <a:xfrm>
            <a:off x="1028700" y="5881158"/>
            <a:ext cx="431800" cy="431801"/>
          </a:xfrm>
          <a:prstGeom prst="rect">
            <a:avLst/>
          </a:prstGeom>
          <a:solidFill>
            <a:srgbClr val="FFA2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Roboto" panose="02000000000000000000" pitchFamily="2" charset="0"/>
              <a:ea typeface="Roboto" panose="02000000000000000000" pitchFamily="2" charset="0"/>
              <a:cs typeface="Roboto" panose="02000000000000000000" pitchFamily="2" charset="0"/>
            </a:endParaRPr>
          </a:p>
        </p:txBody>
      </p:sp>
      <p:sp>
        <p:nvSpPr>
          <p:cNvPr id="171" name="Kwadrat"/>
          <p:cNvSpPr/>
          <p:nvPr/>
        </p:nvSpPr>
        <p:spPr>
          <a:xfrm>
            <a:off x="1028700" y="6732270"/>
            <a:ext cx="431800" cy="431800"/>
          </a:xfrm>
          <a:prstGeom prst="rect">
            <a:avLst/>
          </a:prstGeom>
          <a:solidFill>
            <a:srgbClr val="FF6B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Roboto" panose="02000000000000000000" pitchFamily="2" charset="0"/>
              <a:ea typeface="Roboto" panose="02000000000000000000" pitchFamily="2" charset="0"/>
              <a:cs typeface="Roboto" panose="02000000000000000000" pitchFamily="2" charset="0"/>
            </a:endParaRPr>
          </a:p>
        </p:txBody>
      </p:sp>
      <p:pic>
        <p:nvPicPr>
          <p:cNvPr id="7" name="Obraz 6">
            <a:extLst>
              <a:ext uri="{FF2B5EF4-FFF2-40B4-BE49-F238E27FC236}">
                <a16:creationId xmlns:a16="http://schemas.microsoft.com/office/drawing/2014/main" id="{E801ED2F-0F95-4AAC-9019-24B203FDF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pic>
        <p:nvPicPr>
          <p:cNvPr id="8" name="Obrazek" descr="Obrazek">
            <a:extLst>
              <a:ext uri="{FF2B5EF4-FFF2-40B4-BE49-F238E27FC236}">
                <a16:creationId xmlns:a16="http://schemas.microsoft.com/office/drawing/2014/main" id="{C838A019-BE1E-4DF8-9141-611BBAE73F67}"/>
              </a:ext>
            </a:extLst>
          </p:cNvPr>
          <p:cNvPicPr>
            <a:picLocks noChangeAspect="1"/>
          </p:cNvPicPr>
          <p:nvPr/>
        </p:nvPicPr>
        <p:blipFill>
          <a:blip r:embed="rId5"/>
          <a:stretch>
            <a:fillRect/>
          </a:stretch>
        </p:blipFill>
        <p:spPr>
          <a:xfrm>
            <a:off x="1778000" y="1027417"/>
            <a:ext cx="2068085" cy="68057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ur universal solution offers all the important advantages:   1. individually tailored benefits…">
            <a:extLst>
              <a:ext uri="{FF2B5EF4-FFF2-40B4-BE49-F238E27FC236}">
                <a16:creationId xmlns:a16="http://schemas.microsoft.com/office/drawing/2014/main" id="{F60498D3-92F4-41C8-BC79-962996B55F7B}"/>
              </a:ext>
            </a:extLst>
          </p:cNvPr>
          <p:cNvSpPr txBox="1">
            <a:spLocks/>
          </p:cNvSpPr>
          <p:nvPr/>
        </p:nvSpPr>
        <p:spPr>
          <a:xfrm>
            <a:off x="2069830" y="1746461"/>
            <a:ext cx="21962753" cy="11188489"/>
          </a:xfrm>
          <a:prstGeom prst="rect">
            <a:avLst/>
          </a:prstGeom>
        </p:spPr>
        <p:txBody>
          <a:bodyPr anchor="t"/>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defTabSz="449580" hangingPunct="1">
              <a:spcBef>
                <a:spcPts val="2000"/>
              </a:spcBef>
              <a:defRPr sz="8000">
                <a:uFill>
                  <a:solidFill>
                    <a:srgbClr val="000000"/>
                  </a:solidFill>
                </a:uFill>
                <a:latin typeface="Roboto Black"/>
                <a:ea typeface="Roboto Black"/>
                <a:cs typeface="Roboto Black"/>
                <a:sym typeface="Roboto Black"/>
              </a:defRPr>
            </a:pPr>
            <a:r>
              <a:rPr lang="pl-PL" sz="8000" b="1" dirty="0">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Black"/>
              </a:rPr>
              <a:t>Jak ułatwiamy wdrożenie i korzystanie?</a:t>
            </a:r>
            <a:br>
              <a:rPr lang="pl-PL" sz="8000" dirty="0">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Black"/>
              </a:rPr>
            </a:br>
            <a:br>
              <a:rPr lang="pl-PL" sz="8000" dirty="0">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Black"/>
              </a:rPr>
            </a:br>
            <a:r>
              <a:rPr lang="pl-PL" sz="4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1.</a:t>
            </a:r>
            <a:r>
              <a:rPr lang="pl-PL" sz="4000" b="1" dirty="0">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a:t>
            </a:r>
            <a:r>
              <a:rPr lang="pl-PL" sz="40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HR Starter – łatwe uruchomienie platformy:</a:t>
            </a:r>
          </a:p>
          <a:p>
            <a:pPr lvl="4" algn="l" defTabSz="449580" hangingPunct="1">
              <a:spcBef>
                <a:spcPts val="2000"/>
              </a:spcBef>
              <a:defRPr sz="8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 badanie potrzeb w zakresie motywatorów pozapłacowych</a:t>
            </a:r>
          </a:p>
          <a:p>
            <a:pPr lvl="4" algn="l" defTabSz="449580" hangingPunct="1">
              <a:spcBef>
                <a:spcPts val="2000"/>
              </a:spcBef>
              <a:defRPr sz="8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 wsparcie w definicji nagród i </a:t>
            </a:r>
            <a:r>
              <a:rPr lang="pl-PL" sz="2800" dirty="0" err="1">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tokenów</a:t>
            </a:r>
            <a:endPar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endParaRPr>
          </a:p>
          <a:p>
            <a:pPr lvl="4" algn="l" defTabSz="449580" hangingPunct="1">
              <a:spcBef>
                <a:spcPts val="2000"/>
              </a:spcBef>
              <a:defRPr sz="8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 przygotowanie konfiguracji startowej</a:t>
            </a:r>
          </a:p>
          <a:p>
            <a:pPr lvl="4" algn="l" defTabSz="449580" hangingPunct="1">
              <a:spcBef>
                <a:spcPts val="2000"/>
              </a:spcBef>
              <a:defRPr sz="8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 wsparcie w zarządzaniu zmianą</a:t>
            </a:r>
            <a:endParaRPr lang="en-US"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endParaRPr>
          </a:p>
          <a:p>
            <a:pPr lvl="4" algn="l" defTabSz="449580" hangingPunct="1">
              <a:spcBef>
                <a:spcPts val="2000"/>
              </a:spcBef>
              <a:defRPr sz="8000">
                <a:uFill>
                  <a:solidFill>
                    <a:srgbClr val="000000"/>
                  </a:solidFill>
                </a:uFill>
                <a:latin typeface="Roboto Black"/>
                <a:ea typeface="Roboto Black"/>
                <a:cs typeface="Roboto Black"/>
                <a:sym typeface="Roboto Black"/>
              </a:defRPr>
            </a:pPr>
            <a:endPar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endParaRPr>
          </a:p>
          <a:p>
            <a:pPr algn="l" defTabSz="449580" hangingPunct="1">
              <a:lnSpc>
                <a:spcPct val="120000"/>
              </a:lnSpc>
              <a:spcBef>
                <a:spcPts val="2000"/>
              </a:spcBef>
              <a:defRPr sz="4000">
                <a:uFill>
                  <a:solidFill>
                    <a:srgbClr val="000000"/>
                  </a:solidFill>
                </a:uFill>
                <a:latin typeface="Roboto Black"/>
                <a:ea typeface="Roboto Black"/>
                <a:cs typeface="Roboto Black"/>
                <a:sym typeface="Roboto Black"/>
              </a:defRPr>
            </a:pPr>
            <a:r>
              <a:rPr lang="pl-PL" sz="4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2.</a:t>
            </a:r>
            <a:r>
              <a:rPr lang="pl-PL" sz="40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 Pakiet HR Performance – bieżące wsparcie:</a:t>
            </a:r>
          </a:p>
          <a:p>
            <a:pPr algn="l" defTabSz="449580" hangingPunct="1">
              <a:lnSpc>
                <a:spcPct val="120000"/>
              </a:lnSpc>
              <a:spcBef>
                <a:spcPts val="2000"/>
              </a:spcBef>
              <a:defRPr sz="4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	- monitorowanie platformy</a:t>
            </a:r>
          </a:p>
          <a:p>
            <a:pPr algn="l" defTabSz="449580" hangingPunct="1">
              <a:lnSpc>
                <a:spcPct val="120000"/>
              </a:lnSpc>
              <a:spcBef>
                <a:spcPts val="2000"/>
              </a:spcBef>
              <a:defRPr sz="4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	- rekomendacje dla administratora i menadżerów</a:t>
            </a:r>
          </a:p>
          <a:p>
            <a:pPr algn="l" defTabSz="449580" hangingPunct="1">
              <a:lnSpc>
                <a:spcPct val="120000"/>
              </a:lnSpc>
              <a:spcBef>
                <a:spcPts val="2000"/>
              </a:spcBef>
              <a:defRPr sz="4000">
                <a:uFill>
                  <a:solidFill>
                    <a:srgbClr val="000000"/>
                  </a:solidFill>
                </a:uFill>
                <a:latin typeface="Roboto Black"/>
                <a:ea typeface="Roboto Black"/>
                <a:cs typeface="Roboto Black"/>
                <a:sym typeface="Roboto Black"/>
              </a:defRPr>
            </a:pPr>
            <a:r>
              <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	- badania ewaluacyjne</a:t>
            </a:r>
            <a:endParaRPr lang="en-US"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endParaRPr>
          </a:p>
          <a:p>
            <a:pPr algn="l" defTabSz="449580" hangingPunct="1">
              <a:lnSpc>
                <a:spcPct val="120000"/>
              </a:lnSpc>
              <a:spcBef>
                <a:spcPts val="2000"/>
              </a:spcBef>
              <a:defRPr sz="4000">
                <a:uFill>
                  <a:solidFill>
                    <a:srgbClr val="000000"/>
                  </a:solidFill>
                </a:uFill>
                <a:latin typeface="Roboto Black"/>
                <a:ea typeface="Roboto Black"/>
                <a:cs typeface="Roboto Black"/>
                <a:sym typeface="Roboto Black"/>
              </a:defRPr>
            </a:pPr>
            <a:endParaRPr lang="pl-PL" sz="2800"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endParaRPr>
          </a:p>
        </p:txBody>
      </p:sp>
      <p:pic>
        <p:nvPicPr>
          <p:cNvPr id="8" name="Obraz 7">
            <a:extLst>
              <a:ext uri="{FF2B5EF4-FFF2-40B4-BE49-F238E27FC236}">
                <a16:creationId xmlns:a16="http://schemas.microsoft.com/office/drawing/2014/main" id="{A4825317-9A42-41FB-83DC-1191C9612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pic>
        <p:nvPicPr>
          <p:cNvPr id="10" name="Obrazek" descr="Obrazek">
            <a:extLst>
              <a:ext uri="{FF2B5EF4-FFF2-40B4-BE49-F238E27FC236}">
                <a16:creationId xmlns:a16="http://schemas.microsoft.com/office/drawing/2014/main" id="{781F8BAF-94E2-4FE9-8946-7F13DA6F55F9}"/>
              </a:ext>
            </a:extLst>
          </p:cNvPr>
          <p:cNvPicPr>
            <a:picLocks noChangeAspect="1"/>
          </p:cNvPicPr>
          <p:nvPr/>
        </p:nvPicPr>
        <p:blipFill>
          <a:blip r:embed="rId4"/>
          <a:stretch>
            <a:fillRect/>
          </a:stretch>
        </p:blipFill>
        <p:spPr>
          <a:xfrm>
            <a:off x="1778000" y="1027417"/>
            <a:ext cx="2068085" cy="680571"/>
          </a:xfrm>
          <a:prstGeom prst="rect">
            <a:avLst/>
          </a:prstGeom>
          <a:ln w="12700">
            <a:miter lim="400000"/>
          </a:ln>
        </p:spPr>
      </p:pic>
      <p:pic>
        <p:nvPicPr>
          <p:cNvPr id="5" name="Obraz 4">
            <a:extLst>
              <a:ext uri="{FF2B5EF4-FFF2-40B4-BE49-F238E27FC236}">
                <a16:creationId xmlns:a16="http://schemas.microsoft.com/office/drawing/2014/main" id="{25258288-32DC-4D68-8E14-9ECE964DBB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56495" y="3939073"/>
            <a:ext cx="6400000" cy="3600000"/>
          </a:xfrm>
          <a:prstGeom prst="rect">
            <a:avLst/>
          </a:prstGeom>
        </p:spPr>
      </p:pic>
      <p:pic>
        <p:nvPicPr>
          <p:cNvPr id="11" name="Obraz 10">
            <a:extLst>
              <a:ext uri="{FF2B5EF4-FFF2-40B4-BE49-F238E27FC236}">
                <a16:creationId xmlns:a16="http://schemas.microsoft.com/office/drawing/2014/main" id="{D11CF1DE-045B-489A-AC97-B69357528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56495" y="8159807"/>
            <a:ext cx="6399999" cy="3600000"/>
          </a:xfrm>
          <a:prstGeom prst="rect">
            <a:avLst/>
          </a:prstGeom>
        </p:spPr>
      </p:pic>
    </p:spTree>
    <p:extLst>
      <p:ext uri="{BB962C8B-B14F-4D97-AF65-F5344CB8AC3E}">
        <p14:creationId xmlns:p14="http://schemas.microsoft.com/office/powerpoint/2010/main" val="779389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Obrazek" descr="Obrazek"/>
          <p:cNvPicPr>
            <a:picLocks noChangeAspect="1"/>
          </p:cNvPicPr>
          <p:nvPr/>
        </p:nvPicPr>
        <p:blipFill>
          <a:blip r:embed="rId3"/>
          <a:stretch>
            <a:fillRect/>
          </a:stretch>
        </p:blipFill>
        <p:spPr>
          <a:xfrm>
            <a:off x="1788815" y="1173156"/>
            <a:ext cx="6039892" cy="1987622"/>
          </a:xfrm>
          <a:prstGeom prst="rect">
            <a:avLst/>
          </a:prstGeom>
          <a:ln w="12700">
            <a:miter lim="400000"/>
          </a:ln>
        </p:spPr>
      </p:pic>
      <p:sp>
        <p:nvSpPr>
          <p:cNvPr id="213" name="+48 606 282 720"/>
          <p:cNvSpPr txBox="1"/>
          <p:nvPr/>
        </p:nvSpPr>
        <p:spPr>
          <a:xfrm>
            <a:off x="1788815" y="11568310"/>
            <a:ext cx="7495381"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2000"/>
              </a:spcBef>
              <a:defRPr sz="4000" b="0">
                <a:latin typeface="Roboto"/>
                <a:ea typeface="Roboto"/>
                <a:cs typeface="Roboto"/>
                <a:sym typeface="Roboto"/>
              </a:defRPr>
            </a:lvl1pPr>
          </a:lstStyle>
          <a:p>
            <a:endParaRPr dirty="0">
              <a:solidFill>
                <a:srgbClr val="E26523"/>
              </a:solidFill>
            </a:endParaRPr>
          </a:p>
        </p:txBody>
      </p:sp>
      <p:sp>
        <p:nvSpPr>
          <p:cNvPr id="214" name="Our solution is easy to launch and use, so try it now!"/>
          <p:cNvSpPr txBox="1"/>
          <p:nvPr/>
        </p:nvSpPr>
        <p:spPr>
          <a:xfrm>
            <a:off x="1905000" y="4114800"/>
            <a:ext cx="20828000" cy="6325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62500" lnSpcReduction="20000"/>
          </a:bodyPr>
          <a:lstStyle>
            <a:lvl1pPr algn="l" defTabSz="395630">
              <a:defRPr sz="12320" b="0">
                <a:uFill>
                  <a:solidFill>
                    <a:srgbClr val="000000"/>
                  </a:solidFill>
                </a:uFill>
                <a:latin typeface="Roboto Black"/>
                <a:ea typeface="Roboto Black"/>
                <a:cs typeface="Roboto Black"/>
                <a:sym typeface="Roboto Black"/>
              </a:defRPr>
            </a:lvl1pPr>
          </a:lstStyle>
          <a:p>
            <a:r>
              <a:rPr lang="pl-PL" b="1" dirty="0">
                <a:latin typeface="Roboto" panose="02000000000000000000" pitchFamily="2" charset="0"/>
                <a:ea typeface="Roboto" panose="02000000000000000000" pitchFamily="2" charset="0"/>
                <a:cs typeface="Roboto" panose="02000000000000000000" pitchFamily="2" charset="0"/>
              </a:rPr>
              <a:t>Nasza platforma jest łatwa do uruchomienia, użytkowania i mierzenia jej wpływu. </a:t>
            </a:r>
          </a:p>
          <a:p>
            <a:endParaRPr lang="pl-PL" b="1" dirty="0">
              <a:latin typeface="Roboto" panose="02000000000000000000" pitchFamily="2" charset="0"/>
              <a:ea typeface="Roboto" panose="02000000000000000000" pitchFamily="2" charset="0"/>
              <a:cs typeface="Roboto" panose="02000000000000000000" pitchFamily="2" charset="0"/>
            </a:endParaRPr>
          </a:p>
          <a:p>
            <a:r>
              <a:rPr lang="pl-PL" b="1" dirty="0">
                <a:latin typeface="Roboto" panose="02000000000000000000" pitchFamily="2" charset="0"/>
                <a:ea typeface="Roboto" panose="02000000000000000000" pitchFamily="2" charset="0"/>
                <a:cs typeface="Roboto" panose="02000000000000000000" pitchFamily="2" charset="0"/>
              </a:rPr>
              <a:t>Zaoferuj ją swoim Pracownikom.</a:t>
            </a:r>
            <a:r>
              <a:rPr lang="en-US" b="1" dirty="0">
                <a:latin typeface="Roboto" panose="02000000000000000000" pitchFamily="2" charset="0"/>
                <a:ea typeface="Roboto" panose="02000000000000000000" pitchFamily="2" charset="0"/>
                <a:cs typeface="Roboto" panose="02000000000000000000" pitchFamily="2" charset="0"/>
              </a:rPr>
              <a:t>  </a:t>
            </a:r>
            <a:br>
              <a:rPr lang="pl-PL" dirty="0"/>
            </a:br>
            <a:endParaRPr lang="pl-PL" dirty="0"/>
          </a:p>
        </p:txBody>
      </p:sp>
      <p:sp>
        <p:nvSpPr>
          <p:cNvPr id="215" name="info@mc2innovations.com"/>
          <p:cNvSpPr txBox="1"/>
          <p:nvPr/>
        </p:nvSpPr>
        <p:spPr>
          <a:xfrm>
            <a:off x="1788815" y="10871080"/>
            <a:ext cx="12889442"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90000"/>
              </a:lnSpc>
              <a:spcBef>
                <a:spcPts val="2000"/>
              </a:spcBef>
              <a:defRPr sz="4000" b="0">
                <a:latin typeface="Roboto"/>
                <a:ea typeface="Roboto"/>
                <a:cs typeface="Roboto"/>
                <a:sym typeface="Roboto"/>
              </a:defRPr>
            </a:lvl1pPr>
          </a:lstStyle>
          <a:p>
            <a:r>
              <a:rPr lang="en-US" dirty="0">
                <a:solidFill>
                  <a:srgbClr val="EF8028"/>
                </a:solidFill>
              </a:rPr>
              <a:t>http://carrotspot</a:t>
            </a:r>
            <a:r>
              <a:rPr dirty="0">
                <a:solidFill>
                  <a:srgbClr val="EF8028"/>
                </a:solidFill>
              </a:rPr>
              <a:t>.com</a:t>
            </a:r>
          </a:p>
        </p:txBody>
      </p:sp>
      <p:pic>
        <p:nvPicPr>
          <p:cNvPr id="6" name="Obraz 5">
            <a:extLst>
              <a:ext uri="{FF2B5EF4-FFF2-40B4-BE49-F238E27FC236}">
                <a16:creationId xmlns:a16="http://schemas.microsoft.com/office/drawing/2014/main" id="{F87578D4-F667-42B6-9B29-90F7F6CB28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Our solution combines all the important benefits you need to run a company:   1. Increased Productivity through Higher Employee Engagement by creating a company’s social space through activities, competition and sharing of news and awards.…"/>
          <p:cNvSpPr txBox="1">
            <a:spLocks noGrp="1"/>
          </p:cNvSpPr>
          <p:nvPr>
            <p:ph type="ctrTitle"/>
          </p:nvPr>
        </p:nvSpPr>
        <p:spPr>
          <a:xfrm>
            <a:off x="1778000" y="2488736"/>
            <a:ext cx="22933660" cy="9718080"/>
          </a:xfrm>
          <a:prstGeom prst="rect">
            <a:avLst/>
          </a:prstGeom>
        </p:spPr>
        <p:txBody>
          <a:bodyPr anchor="t">
            <a:normAutofit fontScale="90000"/>
          </a:bodyPr>
          <a:lstStyle/>
          <a:p>
            <a:pPr algn="l" defTabSz="449580">
              <a:spcBef>
                <a:spcPts val="2000"/>
              </a:spcBef>
              <a:defRPr sz="8000">
                <a:uFill>
                  <a:solidFill>
                    <a:srgbClr val="000000"/>
                  </a:solidFill>
                </a:uFill>
                <a:latin typeface="Roboto Black"/>
                <a:ea typeface="Roboto Black"/>
                <a:cs typeface="Roboto Black"/>
                <a:sym typeface="Roboto Black"/>
              </a:defRPr>
            </a:pPr>
            <a:r>
              <a:rPr lang="pl-PL" sz="7300" b="1" dirty="0">
                <a:latin typeface="Roboto" panose="02000000000000000000" pitchFamily="2" charset="0"/>
                <a:ea typeface="Roboto" panose="02000000000000000000" pitchFamily="2" charset="0"/>
                <a:cs typeface="Roboto" panose="02000000000000000000" pitchFamily="2" charset="0"/>
              </a:rPr>
              <a:t>Co umożliwia Carrotspot? </a:t>
            </a:r>
            <a:br>
              <a:rPr lang="pl-PL" sz="8900" dirty="0">
                <a:latin typeface="Roboto" panose="02000000000000000000" pitchFamily="2" charset="0"/>
                <a:ea typeface="Roboto" panose="02000000000000000000" pitchFamily="2" charset="0"/>
                <a:cs typeface="Roboto" panose="02000000000000000000" pitchFamily="2" charset="0"/>
              </a:rPr>
            </a:br>
            <a:br>
              <a:rPr lang="pl-PL" sz="4000" dirty="0">
                <a:latin typeface="Roboto" panose="02000000000000000000" pitchFamily="2" charset="0"/>
                <a:ea typeface="Roboto" panose="02000000000000000000" pitchFamily="2" charset="0"/>
                <a:cs typeface="Roboto" panose="02000000000000000000" pitchFamily="2" charset="0"/>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1. </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Zamieniamy wszystko w nagrody</a:t>
            </a:r>
            <a:br>
              <a:rPr lang="pl-PL" sz="6000" b="1" dirty="0">
                <a:latin typeface="Roboto" panose="02000000000000000000" pitchFamily="2" charset="0"/>
                <a:ea typeface="Roboto" panose="02000000000000000000" pitchFamily="2" charset="0"/>
                <a:cs typeface="Roboto" panose="02000000000000000000" pitchFamily="2" charset="0"/>
                <a:sym typeface="Helvetica Neue"/>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2. </a:t>
            </a:r>
            <a:r>
              <a:rPr lang="pl-PL" sz="6000" b="1"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Pozwalamy lepiej wykorzystywać zasoby firmy</a:t>
            </a:r>
            <a:br>
              <a:rPr lang="pl-PL" sz="60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3. </a:t>
            </a:r>
            <a:r>
              <a:rPr lang="pl-PL" sz="6000" b="1"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Optymalizujemy zarządzanie budżetami </a:t>
            </a:r>
            <a:br>
              <a:rPr lang="pl-PL" sz="60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4</a:t>
            </a: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Aktywizujemy menadżerów i dajemy im łatwe narzędzie do natychmiastowego feedbacku</a:t>
            </a: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 </a:t>
            </a:r>
            <a:b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5. </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Do każdego docieramy indywidualnie</a:t>
            </a:r>
            <a:br>
              <a:rPr lang="pl-PL" sz="6000" b="1" dirty="0">
                <a:latin typeface="Roboto" panose="02000000000000000000" pitchFamily="2" charset="0"/>
                <a:ea typeface="Roboto" panose="02000000000000000000" pitchFamily="2" charset="0"/>
                <a:cs typeface="Roboto" panose="02000000000000000000" pitchFamily="2" charset="0"/>
                <a:sym typeface="Helvetica Neue"/>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6. </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Oceny okresowe zamieniamy na bieżące</a:t>
            </a:r>
            <a:br>
              <a:rPr lang="pl-PL" sz="6000" b="1" dirty="0">
                <a:latin typeface="Roboto" panose="02000000000000000000" pitchFamily="2" charset="0"/>
                <a:ea typeface="Roboto" panose="02000000000000000000" pitchFamily="2" charset="0"/>
                <a:cs typeface="Roboto" panose="02000000000000000000" pitchFamily="2" charset="0"/>
                <a:sym typeface="Helvetica Neue"/>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7. </a:t>
            </a:r>
            <a:r>
              <a:rPr lang="pl-PL" sz="6000" b="1"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Z</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większamy transparentność</a:t>
            </a:r>
            <a:br>
              <a:rPr lang="pl-PL" sz="6000" b="1" dirty="0">
                <a:latin typeface="Roboto" panose="02000000000000000000" pitchFamily="2" charset="0"/>
                <a:ea typeface="Roboto" panose="02000000000000000000" pitchFamily="2" charset="0"/>
                <a:cs typeface="Roboto" panose="02000000000000000000" pitchFamily="2" charset="0"/>
                <a:sym typeface="Helvetica Neue"/>
              </a:rPr>
            </a:br>
            <a:r>
              <a:rPr lang="pl-PL" sz="6000" b="1" dirty="0">
                <a:solidFill>
                  <a:schemeClr val="accent4">
                    <a:hueOff val="-1081314"/>
                    <a:satOff val="4338"/>
                    <a:lumOff val="-8931"/>
                  </a:schemeClr>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Helvetica Neue"/>
              </a:rPr>
              <a:t>8. </a:t>
            </a:r>
            <a:r>
              <a:rPr lang="pl-PL" sz="6000" b="1" dirty="0">
                <a:latin typeface="Roboto" panose="02000000000000000000" pitchFamily="2" charset="0"/>
                <a:ea typeface="Roboto" panose="02000000000000000000" pitchFamily="2" charset="0"/>
                <a:cs typeface="Roboto" panose="02000000000000000000" pitchFamily="2" charset="0"/>
                <a:sym typeface="Helvetica Neue"/>
              </a:rPr>
              <a:t>Budujemy i wzmacniamy relacje zespołowe</a:t>
            </a:r>
            <a:br>
              <a:rPr lang="pl-PL" sz="5300" b="1" dirty="0">
                <a:latin typeface="Roboto" panose="02000000000000000000" pitchFamily="2" charset="0"/>
                <a:ea typeface="Roboto" panose="02000000000000000000" pitchFamily="2" charset="0"/>
                <a:cs typeface="Roboto" panose="02000000000000000000" pitchFamily="2" charset="0"/>
                <a:sym typeface="Helvetica Neue"/>
              </a:rPr>
            </a:br>
            <a:br>
              <a:rPr lang="pl-PL" sz="6000" b="1" dirty="0">
                <a:latin typeface="Roboto" panose="02000000000000000000" pitchFamily="2" charset="0"/>
                <a:ea typeface="Roboto" panose="02000000000000000000" pitchFamily="2" charset="0"/>
                <a:cs typeface="Roboto" panose="02000000000000000000" pitchFamily="2" charset="0"/>
                <a:sym typeface="Helvetica Neue"/>
              </a:rPr>
            </a:br>
            <a:endParaRPr lang="pl-PL" dirty="0">
              <a:solidFill>
                <a:srgbClr val="5E5E5E"/>
              </a:solidFill>
              <a:latin typeface="Roboto" panose="02000000000000000000" pitchFamily="2" charset="0"/>
              <a:ea typeface="Roboto" panose="02000000000000000000" pitchFamily="2" charset="0"/>
              <a:cs typeface="Roboto" panose="02000000000000000000" pitchFamily="2" charset="0"/>
              <a:sym typeface="Roboto"/>
            </a:endParaRPr>
          </a:p>
        </p:txBody>
      </p:sp>
      <p:pic>
        <p:nvPicPr>
          <p:cNvPr id="147" name="Obrazek" descr="Obrazek"/>
          <p:cNvPicPr>
            <a:picLocks noChangeAspect="1"/>
          </p:cNvPicPr>
          <p:nvPr/>
        </p:nvPicPr>
        <p:blipFill>
          <a:blip r:embed="rId3"/>
          <a:stretch>
            <a:fillRect/>
          </a:stretch>
        </p:blipFill>
        <p:spPr>
          <a:xfrm>
            <a:off x="1778000" y="1027417"/>
            <a:ext cx="2068085" cy="680571"/>
          </a:xfrm>
          <a:prstGeom prst="rect">
            <a:avLst/>
          </a:prstGeom>
          <a:ln w="12700">
            <a:miter lim="400000"/>
          </a:ln>
        </p:spPr>
      </p:pic>
      <p:pic>
        <p:nvPicPr>
          <p:cNvPr id="4" name="Obraz 3">
            <a:extLst>
              <a:ext uri="{FF2B5EF4-FFF2-40B4-BE49-F238E27FC236}">
                <a16:creationId xmlns:a16="http://schemas.microsoft.com/office/drawing/2014/main" id="{D7503ED2-930F-49EF-81A6-37A5C1D67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Obrazek" descr="Obrazek"/>
          <p:cNvPicPr>
            <a:picLocks noChangeAspect="1"/>
          </p:cNvPicPr>
          <p:nvPr/>
        </p:nvPicPr>
        <p:blipFill>
          <a:blip r:embed="rId3"/>
          <a:stretch>
            <a:fillRect/>
          </a:stretch>
        </p:blipFill>
        <p:spPr>
          <a:xfrm>
            <a:off x="1778000" y="1027417"/>
            <a:ext cx="2068085" cy="680571"/>
          </a:xfrm>
          <a:prstGeom prst="rect">
            <a:avLst/>
          </a:prstGeom>
          <a:ln w="12700">
            <a:miter lim="400000"/>
          </a:ln>
        </p:spPr>
      </p:pic>
      <p:pic>
        <p:nvPicPr>
          <p:cNvPr id="4" name="Obraz 3">
            <a:extLst>
              <a:ext uri="{FF2B5EF4-FFF2-40B4-BE49-F238E27FC236}">
                <a16:creationId xmlns:a16="http://schemas.microsoft.com/office/drawing/2014/main" id="{D7503ED2-930F-49EF-81A6-37A5C1D67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
        <p:nvSpPr>
          <p:cNvPr id="5" name="Our solution combines all the important benefits you need to run a company:   1. Increased Productivity through Higher Employee Engagement by creating a company’s social space through activities, competition and sharing of news and awards.…">
            <a:extLst>
              <a:ext uri="{FF2B5EF4-FFF2-40B4-BE49-F238E27FC236}">
                <a16:creationId xmlns:a16="http://schemas.microsoft.com/office/drawing/2014/main" id="{CCC2309C-5873-464D-8CD7-C8EF91BDA55F}"/>
              </a:ext>
            </a:extLst>
          </p:cNvPr>
          <p:cNvSpPr txBox="1">
            <a:spLocks/>
          </p:cNvSpPr>
          <p:nvPr/>
        </p:nvSpPr>
        <p:spPr>
          <a:xfrm>
            <a:off x="1778000" y="2134947"/>
            <a:ext cx="19527852" cy="1284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fontScale="975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defTabSz="449580" hangingPunct="1">
              <a:spcBef>
                <a:spcPts val="2000"/>
              </a:spcBef>
              <a:defRPr sz="8000">
                <a:uFill>
                  <a:solidFill>
                    <a:srgbClr val="000000"/>
                  </a:solidFill>
                </a:uFill>
                <a:latin typeface="Roboto Black"/>
                <a:ea typeface="Roboto Black"/>
                <a:cs typeface="Roboto Black"/>
                <a:sym typeface="Roboto Black"/>
              </a:defRPr>
            </a:pPr>
            <a:r>
              <a:rPr lang="pl-PL" sz="6800" b="1" dirty="0">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Black"/>
              </a:rPr>
              <a:t>W rezultacie – dostarczamy szereg korzyści:</a:t>
            </a:r>
            <a:endParaRPr lang="pl-PL" sz="8000" b="1" dirty="0">
              <a:solidFill>
                <a:srgbClr val="5E5E5E"/>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6" name="Prostokąt: zaokrąglone rogi 5">
            <a:extLst>
              <a:ext uri="{FF2B5EF4-FFF2-40B4-BE49-F238E27FC236}">
                <a16:creationId xmlns:a16="http://schemas.microsoft.com/office/drawing/2014/main" id="{9ACDDFFA-A33A-495E-84A9-D2249DBD045A}"/>
              </a:ext>
            </a:extLst>
          </p:cNvPr>
          <p:cNvSpPr/>
          <p:nvPr/>
        </p:nvSpPr>
        <p:spPr>
          <a:xfrm>
            <a:off x="7512000" y="3499257"/>
            <a:ext cx="4680000" cy="4680000"/>
          </a:xfrm>
          <a:prstGeom prst="roundRect">
            <a:avLst/>
          </a:prstGeom>
          <a:solidFill>
            <a:srgbClr val="C6DB9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pl-PL" sz="4800"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Zwiększamy produktywność</a:t>
            </a:r>
            <a:endParaRPr kumimoji="0" lang="pl-PL"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Prostokąt: zaokrąglone rogi 8">
            <a:extLst>
              <a:ext uri="{FF2B5EF4-FFF2-40B4-BE49-F238E27FC236}">
                <a16:creationId xmlns:a16="http://schemas.microsoft.com/office/drawing/2014/main" id="{C5A63CD6-FD76-43A2-9064-A115E3228209}"/>
              </a:ext>
            </a:extLst>
          </p:cNvPr>
          <p:cNvSpPr/>
          <p:nvPr/>
        </p:nvSpPr>
        <p:spPr>
          <a:xfrm>
            <a:off x="12192000" y="3499257"/>
            <a:ext cx="4680000" cy="4680000"/>
          </a:xfrm>
          <a:prstGeom prst="roundRect">
            <a:avLst/>
          </a:prstGeom>
          <a:solidFill>
            <a:srgbClr val="368D3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pl-PL" sz="4800"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Ułatwiamy przyciąganie talentów</a:t>
            </a:r>
            <a:endParaRPr lang="pl-PL" sz="4800" b="0" dirty="0">
              <a:solidFill>
                <a:srgbClr val="FFFFFF"/>
              </a:solidFill>
              <a:sym typeface="Helvetica Neue Medium"/>
            </a:endParaRPr>
          </a:p>
        </p:txBody>
      </p:sp>
      <p:sp>
        <p:nvSpPr>
          <p:cNvPr id="10" name="Prostokąt: zaokrąglone rogi 9">
            <a:extLst>
              <a:ext uri="{FF2B5EF4-FFF2-40B4-BE49-F238E27FC236}">
                <a16:creationId xmlns:a16="http://schemas.microsoft.com/office/drawing/2014/main" id="{96E807CB-182F-41D6-AF8E-F7E2D14BC897}"/>
              </a:ext>
            </a:extLst>
          </p:cNvPr>
          <p:cNvSpPr/>
          <p:nvPr/>
        </p:nvSpPr>
        <p:spPr>
          <a:xfrm>
            <a:off x="7512000" y="8179257"/>
            <a:ext cx="4680000" cy="4680000"/>
          </a:xfrm>
          <a:prstGeom prst="roundRect">
            <a:avLst/>
          </a:prstGeom>
          <a:solidFill>
            <a:srgbClr val="E2652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pl-PL" sz="4800" dirty="0">
                <a:uFill>
                  <a:solidFill>
                    <a:srgbClr val="000000"/>
                  </a:solidFill>
                </a:uFill>
                <a:latin typeface="Roboto" panose="02000000000000000000" pitchFamily="2" charset="0"/>
                <a:ea typeface="Roboto" panose="02000000000000000000" pitchFamily="2" charset="0"/>
                <a:cs typeface="Roboto" panose="02000000000000000000" pitchFamily="2" charset="0"/>
              </a:rPr>
              <a:t>Zmniejszamy rotację pracowników</a:t>
            </a:r>
            <a:endParaRPr kumimoji="0" lang="pl-PL" sz="4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Prostokąt: zaokrąglone rogi 10">
            <a:extLst>
              <a:ext uri="{FF2B5EF4-FFF2-40B4-BE49-F238E27FC236}">
                <a16:creationId xmlns:a16="http://schemas.microsoft.com/office/drawing/2014/main" id="{4D3BAAB8-D55D-4756-B6ED-184461D54D76}"/>
              </a:ext>
            </a:extLst>
          </p:cNvPr>
          <p:cNvSpPr/>
          <p:nvPr/>
        </p:nvSpPr>
        <p:spPr>
          <a:xfrm>
            <a:off x="12192000" y="8179257"/>
            <a:ext cx="4680000" cy="4680000"/>
          </a:xfrm>
          <a:prstGeom prst="roundRect">
            <a:avLst/>
          </a:prstGeom>
          <a:solidFill>
            <a:srgbClr val="EE7A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r>
              <a:rPr lang="pl-PL" sz="4800" dirty="0">
                <a:solidFill>
                  <a:schemeClr val="tx1"/>
                </a:solidFill>
                <a:uFill>
                  <a:solidFill>
                    <a:srgbClr val="000000"/>
                  </a:solidFill>
                </a:uFill>
                <a:latin typeface="Roboto" panose="02000000000000000000" pitchFamily="2" charset="0"/>
                <a:ea typeface="Roboto" panose="02000000000000000000" pitchFamily="2" charset="0"/>
                <a:cs typeface="Roboto" panose="02000000000000000000" pitchFamily="2" charset="0"/>
                <a:sym typeface="Roboto"/>
              </a:rPr>
              <a:t>Ograniczamy obciążenie zespołów HR</a:t>
            </a:r>
            <a:endParaRPr kumimoji="0" lang="pl-PL" sz="48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784495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lose your eyes and imagine HR in few years from now? What will be essential?"/>
          <p:cNvSpPr txBox="1">
            <a:spLocks noGrp="1"/>
          </p:cNvSpPr>
          <p:nvPr>
            <p:ph type="ctrTitle"/>
          </p:nvPr>
        </p:nvSpPr>
        <p:spPr>
          <a:xfrm>
            <a:off x="1778000" y="1454119"/>
            <a:ext cx="16510331" cy="8892316"/>
          </a:xfrm>
          <a:prstGeom prst="rect">
            <a:avLst/>
          </a:prstGeom>
        </p:spPr>
        <p:txBody>
          <a:bodyPr/>
          <a:lstStyle>
            <a:lvl1pPr algn="l" defTabSz="449580">
              <a:defRPr sz="8000">
                <a:uFill>
                  <a:solidFill>
                    <a:srgbClr val="000000"/>
                  </a:solidFill>
                </a:uFill>
                <a:latin typeface="Roboto Black"/>
                <a:ea typeface="Roboto Black"/>
                <a:cs typeface="Roboto Black"/>
                <a:sym typeface="Roboto Black"/>
              </a:defRPr>
            </a:lvl1pPr>
          </a:lstStyle>
          <a:p>
            <a:r>
              <a:rPr lang="pl-PL" b="1" dirty="0">
                <a:latin typeface="Roboto" panose="02000000000000000000" pitchFamily="2" charset="0"/>
                <a:ea typeface="Roboto" panose="02000000000000000000" pitchFamily="2" charset="0"/>
                <a:cs typeface="Roboto" panose="02000000000000000000" pitchFamily="2" charset="0"/>
              </a:rPr>
              <a:t>JAK TO OSIĄGAMY?</a:t>
            </a:r>
            <a:endParaRPr b="1" dirty="0">
              <a:latin typeface="Roboto" panose="02000000000000000000" pitchFamily="2" charset="0"/>
              <a:ea typeface="Roboto" panose="02000000000000000000" pitchFamily="2" charset="0"/>
              <a:cs typeface="Roboto" panose="02000000000000000000" pitchFamily="2" charset="0"/>
            </a:endParaRPr>
          </a:p>
        </p:txBody>
      </p:sp>
      <p:pic>
        <p:nvPicPr>
          <p:cNvPr id="4" name="Obrazek" descr="Obrazek">
            <a:extLst>
              <a:ext uri="{FF2B5EF4-FFF2-40B4-BE49-F238E27FC236}">
                <a16:creationId xmlns:a16="http://schemas.microsoft.com/office/drawing/2014/main" id="{AE507A6F-2FCE-4198-BC07-5EBD5F25313B}"/>
              </a:ext>
            </a:extLst>
          </p:cNvPr>
          <p:cNvPicPr>
            <a:picLocks noChangeAspect="1"/>
          </p:cNvPicPr>
          <p:nvPr/>
        </p:nvPicPr>
        <p:blipFill>
          <a:blip r:embed="rId3"/>
          <a:stretch>
            <a:fillRect/>
          </a:stretch>
        </p:blipFill>
        <p:spPr>
          <a:xfrm>
            <a:off x="1778000" y="1027417"/>
            <a:ext cx="2068085" cy="680571"/>
          </a:xfrm>
          <a:prstGeom prst="rect">
            <a:avLst/>
          </a:prstGeom>
          <a:ln w="12700">
            <a:miter lim="400000"/>
          </a:ln>
        </p:spPr>
      </p:pic>
      <p:pic>
        <p:nvPicPr>
          <p:cNvPr id="5" name="Obraz 4">
            <a:extLst>
              <a:ext uri="{FF2B5EF4-FFF2-40B4-BE49-F238E27FC236}">
                <a16:creationId xmlns:a16="http://schemas.microsoft.com/office/drawing/2014/main" id="{D23E35FB-F16A-41BA-9CB2-BD47E2B2C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ek" descr="Obrazek">
            <a:extLst>
              <a:ext uri="{FF2B5EF4-FFF2-40B4-BE49-F238E27FC236}">
                <a16:creationId xmlns:a16="http://schemas.microsoft.com/office/drawing/2014/main" id="{AE507A6F-2FCE-4198-BC07-5EBD5F25313B}"/>
              </a:ext>
            </a:extLst>
          </p:cNvPr>
          <p:cNvPicPr>
            <a:picLocks noChangeAspect="1"/>
          </p:cNvPicPr>
          <p:nvPr/>
        </p:nvPicPr>
        <p:blipFill>
          <a:blip r:embed="rId3"/>
          <a:stretch>
            <a:fillRect/>
          </a:stretch>
        </p:blipFill>
        <p:spPr>
          <a:xfrm>
            <a:off x="1778000" y="1027417"/>
            <a:ext cx="2068085" cy="680571"/>
          </a:xfrm>
          <a:prstGeom prst="rect">
            <a:avLst/>
          </a:prstGeom>
          <a:ln w="12700">
            <a:miter lim="400000"/>
          </a:ln>
        </p:spPr>
      </p:pic>
      <p:pic>
        <p:nvPicPr>
          <p:cNvPr id="12" name="Obraz 11">
            <a:extLst>
              <a:ext uri="{FF2B5EF4-FFF2-40B4-BE49-F238E27FC236}">
                <a16:creationId xmlns:a16="http://schemas.microsoft.com/office/drawing/2014/main" id="{237B842C-7A57-6949-9868-ECBE078F3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00" y="756591"/>
            <a:ext cx="3366306" cy="3366306"/>
          </a:xfrm>
          <a:prstGeom prst="rect">
            <a:avLst/>
          </a:prstGeom>
        </p:spPr>
      </p:pic>
      <p:sp>
        <p:nvSpPr>
          <p:cNvPr id="15" name="Prostokąt 14">
            <a:extLst>
              <a:ext uri="{FF2B5EF4-FFF2-40B4-BE49-F238E27FC236}">
                <a16:creationId xmlns:a16="http://schemas.microsoft.com/office/drawing/2014/main" id="{7E4500E3-A7D3-1B4B-B1C3-F23D60A2CFAE}"/>
              </a:ext>
            </a:extLst>
          </p:cNvPr>
          <p:cNvSpPr/>
          <p:nvPr/>
        </p:nvSpPr>
        <p:spPr>
          <a:xfrm>
            <a:off x="3698539" y="8061864"/>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7" name="Prostokąt 16">
            <a:extLst>
              <a:ext uri="{FF2B5EF4-FFF2-40B4-BE49-F238E27FC236}">
                <a16:creationId xmlns:a16="http://schemas.microsoft.com/office/drawing/2014/main" id="{603526A2-FFA4-1F4D-BB8B-76312C473ABE}"/>
              </a:ext>
            </a:extLst>
          </p:cNvPr>
          <p:cNvSpPr/>
          <p:nvPr/>
        </p:nvSpPr>
        <p:spPr>
          <a:xfrm>
            <a:off x="4921283" y="8061864"/>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8" name="Prostokąt 17">
            <a:extLst>
              <a:ext uri="{FF2B5EF4-FFF2-40B4-BE49-F238E27FC236}">
                <a16:creationId xmlns:a16="http://schemas.microsoft.com/office/drawing/2014/main" id="{65D50C95-50F1-5749-9C73-49A436AE45E0}"/>
              </a:ext>
            </a:extLst>
          </p:cNvPr>
          <p:cNvSpPr/>
          <p:nvPr/>
        </p:nvSpPr>
        <p:spPr>
          <a:xfrm>
            <a:off x="3698538" y="9277520"/>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9" name="Prostokąt 18">
            <a:extLst>
              <a:ext uri="{FF2B5EF4-FFF2-40B4-BE49-F238E27FC236}">
                <a16:creationId xmlns:a16="http://schemas.microsoft.com/office/drawing/2014/main" id="{3A24E18B-A0EE-DE4B-BF8C-9FAFEDF90510}"/>
              </a:ext>
            </a:extLst>
          </p:cNvPr>
          <p:cNvSpPr/>
          <p:nvPr/>
        </p:nvSpPr>
        <p:spPr>
          <a:xfrm>
            <a:off x="4921283" y="9277520"/>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0" name="Prostokąt 19">
            <a:extLst>
              <a:ext uri="{FF2B5EF4-FFF2-40B4-BE49-F238E27FC236}">
                <a16:creationId xmlns:a16="http://schemas.microsoft.com/office/drawing/2014/main" id="{779EC478-028C-CD45-8B80-009CCCB18978}"/>
              </a:ext>
            </a:extLst>
          </p:cNvPr>
          <p:cNvSpPr/>
          <p:nvPr/>
        </p:nvSpPr>
        <p:spPr>
          <a:xfrm>
            <a:off x="6144028" y="9277520"/>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1" name="Prostokąt 20">
            <a:extLst>
              <a:ext uri="{FF2B5EF4-FFF2-40B4-BE49-F238E27FC236}">
                <a16:creationId xmlns:a16="http://schemas.microsoft.com/office/drawing/2014/main" id="{0B0BA6DE-2D80-EF4D-B409-3E92D82DB9C7}"/>
              </a:ext>
            </a:extLst>
          </p:cNvPr>
          <p:cNvSpPr/>
          <p:nvPr/>
        </p:nvSpPr>
        <p:spPr>
          <a:xfrm>
            <a:off x="6144028" y="10493176"/>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2" name="Prostokąt 21">
            <a:extLst>
              <a:ext uri="{FF2B5EF4-FFF2-40B4-BE49-F238E27FC236}">
                <a16:creationId xmlns:a16="http://schemas.microsoft.com/office/drawing/2014/main" id="{3A58D54A-37CD-B943-B28C-49151A154EAA}"/>
              </a:ext>
            </a:extLst>
          </p:cNvPr>
          <p:cNvSpPr/>
          <p:nvPr/>
        </p:nvSpPr>
        <p:spPr>
          <a:xfrm>
            <a:off x="4921282" y="10493176"/>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3" name="Prostokąt 22">
            <a:extLst>
              <a:ext uri="{FF2B5EF4-FFF2-40B4-BE49-F238E27FC236}">
                <a16:creationId xmlns:a16="http://schemas.microsoft.com/office/drawing/2014/main" id="{BE02E361-07C7-B04A-9316-BA6D64990D78}"/>
              </a:ext>
            </a:extLst>
          </p:cNvPr>
          <p:cNvSpPr/>
          <p:nvPr/>
        </p:nvSpPr>
        <p:spPr>
          <a:xfrm>
            <a:off x="6144028" y="11708832"/>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4" name="Prostokąt 23">
            <a:extLst>
              <a:ext uri="{FF2B5EF4-FFF2-40B4-BE49-F238E27FC236}">
                <a16:creationId xmlns:a16="http://schemas.microsoft.com/office/drawing/2014/main" id="{41F58E43-84FF-9940-9052-90DD46922709}"/>
              </a:ext>
            </a:extLst>
          </p:cNvPr>
          <p:cNvSpPr/>
          <p:nvPr/>
        </p:nvSpPr>
        <p:spPr>
          <a:xfrm>
            <a:off x="12378251" y="11708832"/>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5" name="Prostokąt 24">
            <a:extLst>
              <a:ext uri="{FF2B5EF4-FFF2-40B4-BE49-F238E27FC236}">
                <a16:creationId xmlns:a16="http://schemas.microsoft.com/office/drawing/2014/main" id="{59E37724-EAAA-CE48-A5E2-90E6899CA9FE}"/>
              </a:ext>
            </a:extLst>
          </p:cNvPr>
          <p:cNvSpPr/>
          <p:nvPr/>
        </p:nvSpPr>
        <p:spPr>
          <a:xfrm>
            <a:off x="12378250" y="10493176"/>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6" name="Prostokąt 25">
            <a:extLst>
              <a:ext uri="{FF2B5EF4-FFF2-40B4-BE49-F238E27FC236}">
                <a16:creationId xmlns:a16="http://schemas.microsoft.com/office/drawing/2014/main" id="{24D05DE8-A5F3-F74D-94B3-0789F5A415E7}"/>
              </a:ext>
            </a:extLst>
          </p:cNvPr>
          <p:cNvSpPr/>
          <p:nvPr/>
        </p:nvSpPr>
        <p:spPr>
          <a:xfrm>
            <a:off x="13604539" y="11708832"/>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7" name="Prostokąt 26">
            <a:extLst>
              <a:ext uri="{FF2B5EF4-FFF2-40B4-BE49-F238E27FC236}">
                <a16:creationId xmlns:a16="http://schemas.microsoft.com/office/drawing/2014/main" id="{2CE4F176-2C92-FB4B-B539-048C2B4B55F5}"/>
              </a:ext>
            </a:extLst>
          </p:cNvPr>
          <p:cNvSpPr/>
          <p:nvPr/>
        </p:nvSpPr>
        <p:spPr>
          <a:xfrm>
            <a:off x="13604538" y="10493176"/>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8" name="Prostokąt 27">
            <a:extLst>
              <a:ext uri="{FF2B5EF4-FFF2-40B4-BE49-F238E27FC236}">
                <a16:creationId xmlns:a16="http://schemas.microsoft.com/office/drawing/2014/main" id="{A5F54045-F17C-5845-9D5F-5B9C0FAB1794}"/>
              </a:ext>
            </a:extLst>
          </p:cNvPr>
          <p:cNvSpPr/>
          <p:nvPr/>
        </p:nvSpPr>
        <p:spPr>
          <a:xfrm>
            <a:off x="13604538" y="9277520"/>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9" name="Prostokąt 28">
            <a:extLst>
              <a:ext uri="{FF2B5EF4-FFF2-40B4-BE49-F238E27FC236}">
                <a16:creationId xmlns:a16="http://schemas.microsoft.com/office/drawing/2014/main" id="{82735B3D-C647-C74C-8C98-7B5D6A66983D}"/>
              </a:ext>
            </a:extLst>
          </p:cNvPr>
          <p:cNvSpPr/>
          <p:nvPr/>
        </p:nvSpPr>
        <p:spPr>
          <a:xfrm>
            <a:off x="13604538" y="8061864"/>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0" name="Prostokąt 29">
            <a:extLst>
              <a:ext uri="{FF2B5EF4-FFF2-40B4-BE49-F238E27FC236}">
                <a16:creationId xmlns:a16="http://schemas.microsoft.com/office/drawing/2014/main" id="{350511B5-34EF-D24F-85DB-36FC9C881540}"/>
              </a:ext>
            </a:extLst>
          </p:cNvPr>
          <p:cNvSpPr/>
          <p:nvPr/>
        </p:nvSpPr>
        <p:spPr>
          <a:xfrm>
            <a:off x="14830826" y="10493176"/>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1" name="Prostokąt 30">
            <a:extLst>
              <a:ext uri="{FF2B5EF4-FFF2-40B4-BE49-F238E27FC236}">
                <a16:creationId xmlns:a16="http://schemas.microsoft.com/office/drawing/2014/main" id="{6DE12F9B-AF81-F842-B396-0B9649A9495C}"/>
              </a:ext>
            </a:extLst>
          </p:cNvPr>
          <p:cNvSpPr/>
          <p:nvPr/>
        </p:nvSpPr>
        <p:spPr>
          <a:xfrm>
            <a:off x="14830825" y="9277520"/>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2" name="Prostokąt 31">
            <a:extLst>
              <a:ext uri="{FF2B5EF4-FFF2-40B4-BE49-F238E27FC236}">
                <a16:creationId xmlns:a16="http://schemas.microsoft.com/office/drawing/2014/main" id="{2BE5C2ED-7D84-CF43-A525-729901F7B7D1}"/>
              </a:ext>
            </a:extLst>
          </p:cNvPr>
          <p:cNvSpPr/>
          <p:nvPr/>
        </p:nvSpPr>
        <p:spPr>
          <a:xfrm>
            <a:off x="14830824" y="8061864"/>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3" name="Prostokąt 32">
            <a:extLst>
              <a:ext uri="{FF2B5EF4-FFF2-40B4-BE49-F238E27FC236}">
                <a16:creationId xmlns:a16="http://schemas.microsoft.com/office/drawing/2014/main" id="{FEBCC160-CE83-474C-8996-30005E90598F}"/>
              </a:ext>
            </a:extLst>
          </p:cNvPr>
          <p:cNvSpPr/>
          <p:nvPr/>
        </p:nvSpPr>
        <p:spPr>
          <a:xfrm>
            <a:off x="16057110" y="8061864"/>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4" name="Prostokąt 33">
            <a:extLst>
              <a:ext uri="{FF2B5EF4-FFF2-40B4-BE49-F238E27FC236}">
                <a16:creationId xmlns:a16="http://schemas.microsoft.com/office/drawing/2014/main" id="{1DBC6B80-1806-3549-9DBB-A6F794C76D07}"/>
              </a:ext>
            </a:extLst>
          </p:cNvPr>
          <p:cNvSpPr/>
          <p:nvPr/>
        </p:nvSpPr>
        <p:spPr>
          <a:xfrm>
            <a:off x="16057110" y="9277520"/>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grpSp>
        <p:nvGrpSpPr>
          <p:cNvPr id="48" name="Grupa 47">
            <a:extLst>
              <a:ext uri="{FF2B5EF4-FFF2-40B4-BE49-F238E27FC236}">
                <a16:creationId xmlns:a16="http://schemas.microsoft.com/office/drawing/2014/main" id="{1AFC001C-3877-C74E-905F-78BF64AC1AD7}"/>
              </a:ext>
            </a:extLst>
          </p:cNvPr>
          <p:cNvGrpSpPr/>
          <p:nvPr/>
        </p:nvGrpSpPr>
        <p:grpSpPr>
          <a:xfrm>
            <a:off x="12378251" y="8060432"/>
            <a:ext cx="4842944" cy="4807076"/>
            <a:chOff x="18688665" y="7785639"/>
            <a:chExt cx="4842944" cy="4807076"/>
          </a:xfrm>
        </p:grpSpPr>
        <p:grpSp>
          <p:nvGrpSpPr>
            <p:cNvPr id="36" name="Grupa 35">
              <a:extLst>
                <a:ext uri="{FF2B5EF4-FFF2-40B4-BE49-F238E27FC236}">
                  <a16:creationId xmlns:a16="http://schemas.microsoft.com/office/drawing/2014/main" id="{5B0E7B7F-BF10-1449-B3D3-B700D3086763}"/>
                </a:ext>
              </a:extLst>
            </p:cNvPr>
            <p:cNvGrpSpPr/>
            <p:nvPr/>
          </p:nvGrpSpPr>
          <p:grpSpPr>
            <a:xfrm>
              <a:off x="18688665" y="7785639"/>
              <a:ext cx="4842944" cy="4807076"/>
              <a:chOff x="18688665" y="7785639"/>
              <a:chExt cx="4842944" cy="4807076"/>
            </a:xfrm>
          </p:grpSpPr>
          <p:sp>
            <p:nvSpPr>
              <p:cNvPr id="37" name="Prostokąt 36">
                <a:extLst>
                  <a:ext uri="{FF2B5EF4-FFF2-40B4-BE49-F238E27FC236}">
                    <a16:creationId xmlns:a16="http://schemas.microsoft.com/office/drawing/2014/main" id="{921D0AE1-F5DB-0848-A79A-AB70D6ABBA21}"/>
                  </a:ext>
                </a:extLst>
              </p:cNvPr>
              <p:cNvSpPr/>
              <p:nvPr/>
            </p:nvSpPr>
            <p:spPr>
              <a:xfrm>
                <a:off x="18688666" y="11432607"/>
                <a:ext cx="1491634"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8" name="Prostokąt 37">
                <a:extLst>
                  <a:ext uri="{FF2B5EF4-FFF2-40B4-BE49-F238E27FC236}">
                    <a16:creationId xmlns:a16="http://schemas.microsoft.com/office/drawing/2014/main" id="{17D62598-88C6-3845-8DE6-0BF77B43E2B7}"/>
                  </a:ext>
                </a:extLst>
              </p:cNvPr>
              <p:cNvSpPr/>
              <p:nvPr/>
            </p:nvSpPr>
            <p:spPr>
              <a:xfrm>
                <a:off x="18688665" y="10216951"/>
                <a:ext cx="1491635"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9" name="Prostokąt 38">
                <a:extLst>
                  <a:ext uri="{FF2B5EF4-FFF2-40B4-BE49-F238E27FC236}">
                    <a16:creationId xmlns:a16="http://schemas.microsoft.com/office/drawing/2014/main" id="{44631388-0845-504D-B04D-6C8915342358}"/>
                  </a:ext>
                </a:extLst>
              </p:cNvPr>
              <p:cNvSpPr/>
              <p:nvPr/>
            </p:nvSpPr>
            <p:spPr>
              <a:xfrm>
                <a:off x="19914954" y="11432607"/>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0" name="Prostokąt 39">
                <a:extLst>
                  <a:ext uri="{FF2B5EF4-FFF2-40B4-BE49-F238E27FC236}">
                    <a16:creationId xmlns:a16="http://schemas.microsoft.com/office/drawing/2014/main" id="{DF0CC68E-1CC9-A34E-BD9E-D7BC52376F06}"/>
                  </a:ext>
                </a:extLst>
              </p:cNvPr>
              <p:cNvSpPr/>
              <p:nvPr/>
            </p:nvSpPr>
            <p:spPr>
              <a:xfrm>
                <a:off x="19914953" y="10216951"/>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1" name="Prostokąt 40">
                <a:extLst>
                  <a:ext uri="{FF2B5EF4-FFF2-40B4-BE49-F238E27FC236}">
                    <a16:creationId xmlns:a16="http://schemas.microsoft.com/office/drawing/2014/main" id="{C2724AEF-828E-6549-9AF4-9B8F8141B450}"/>
                  </a:ext>
                </a:extLst>
              </p:cNvPr>
              <p:cNvSpPr/>
              <p:nvPr/>
            </p:nvSpPr>
            <p:spPr>
              <a:xfrm>
                <a:off x="19914953" y="9001295"/>
                <a:ext cx="1738547"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2" name="Prostokąt 41">
                <a:extLst>
                  <a:ext uri="{FF2B5EF4-FFF2-40B4-BE49-F238E27FC236}">
                    <a16:creationId xmlns:a16="http://schemas.microsoft.com/office/drawing/2014/main" id="{B838C7E9-255E-114A-AD4A-384A19F01F21}"/>
                  </a:ext>
                </a:extLst>
              </p:cNvPr>
              <p:cNvSpPr/>
              <p:nvPr/>
            </p:nvSpPr>
            <p:spPr>
              <a:xfrm>
                <a:off x="19914953" y="7785639"/>
                <a:ext cx="1370247"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3" name="Prostokąt 42">
                <a:extLst>
                  <a:ext uri="{FF2B5EF4-FFF2-40B4-BE49-F238E27FC236}">
                    <a16:creationId xmlns:a16="http://schemas.microsoft.com/office/drawing/2014/main" id="{AFF87D2D-289F-E241-A56C-269F8853C497}"/>
                  </a:ext>
                </a:extLst>
              </p:cNvPr>
              <p:cNvSpPr/>
              <p:nvPr/>
            </p:nvSpPr>
            <p:spPr>
              <a:xfrm>
                <a:off x="20777201" y="10216951"/>
                <a:ext cx="1528124"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4" name="Prostokąt 43">
                <a:extLst>
                  <a:ext uri="{FF2B5EF4-FFF2-40B4-BE49-F238E27FC236}">
                    <a16:creationId xmlns:a16="http://schemas.microsoft.com/office/drawing/2014/main" id="{FFA7D790-B09E-8A4A-B681-68A1F3425C3C}"/>
                  </a:ext>
                </a:extLst>
              </p:cNvPr>
              <p:cNvSpPr/>
              <p:nvPr/>
            </p:nvSpPr>
            <p:spPr>
              <a:xfrm>
                <a:off x="21141240" y="9001295"/>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5" name="Prostokąt 44">
                <a:extLst>
                  <a:ext uri="{FF2B5EF4-FFF2-40B4-BE49-F238E27FC236}">
                    <a16:creationId xmlns:a16="http://schemas.microsoft.com/office/drawing/2014/main" id="{39B86807-A0C6-044B-84B2-7D22BA4E47F4}"/>
                  </a:ext>
                </a:extLst>
              </p:cNvPr>
              <p:cNvSpPr/>
              <p:nvPr/>
            </p:nvSpPr>
            <p:spPr>
              <a:xfrm>
                <a:off x="21141239" y="7785639"/>
                <a:ext cx="116408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6" name="Prostokąt 45">
                <a:extLst>
                  <a:ext uri="{FF2B5EF4-FFF2-40B4-BE49-F238E27FC236}">
                    <a16:creationId xmlns:a16="http://schemas.microsoft.com/office/drawing/2014/main" id="{26754F83-1091-1E45-A219-BED28B840EA3}"/>
                  </a:ext>
                </a:extLst>
              </p:cNvPr>
              <p:cNvSpPr/>
              <p:nvPr/>
            </p:nvSpPr>
            <p:spPr>
              <a:xfrm>
                <a:off x="22161501" y="7785639"/>
                <a:ext cx="1370108"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7" name="Prostokąt 46">
                <a:extLst>
                  <a:ext uri="{FF2B5EF4-FFF2-40B4-BE49-F238E27FC236}">
                    <a16:creationId xmlns:a16="http://schemas.microsoft.com/office/drawing/2014/main" id="{8836FFD9-BB04-A045-987C-9CEDAB91F11A}"/>
                  </a:ext>
                </a:extLst>
              </p:cNvPr>
              <p:cNvSpPr/>
              <p:nvPr/>
            </p:nvSpPr>
            <p:spPr>
              <a:xfrm>
                <a:off x="21932901" y="9001295"/>
                <a:ext cx="1598708"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grpSp>
        <p:sp>
          <p:nvSpPr>
            <p:cNvPr id="49" name="Prostokąt 48">
              <a:extLst>
                <a:ext uri="{FF2B5EF4-FFF2-40B4-BE49-F238E27FC236}">
                  <a16:creationId xmlns:a16="http://schemas.microsoft.com/office/drawing/2014/main" id="{3DAF47F2-A127-0649-AC89-1E7E89489F23}"/>
                </a:ext>
              </a:extLst>
            </p:cNvPr>
            <p:cNvSpPr/>
            <p:nvPr/>
          </p:nvSpPr>
          <p:spPr>
            <a:xfrm>
              <a:off x="19914952" y="8393467"/>
              <a:ext cx="3616657"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0" name="Prostokąt 49">
              <a:extLst>
                <a:ext uri="{FF2B5EF4-FFF2-40B4-BE49-F238E27FC236}">
                  <a16:creationId xmlns:a16="http://schemas.microsoft.com/office/drawing/2014/main" id="{4B431E74-058B-AE42-849E-F32CE2C6BCD2}"/>
                </a:ext>
              </a:extLst>
            </p:cNvPr>
            <p:cNvSpPr/>
            <p:nvPr/>
          </p:nvSpPr>
          <p:spPr>
            <a:xfrm>
              <a:off x="19911409" y="10159971"/>
              <a:ext cx="2393913"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1" name="Prostokąt 50">
              <a:extLst>
                <a:ext uri="{FF2B5EF4-FFF2-40B4-BE49-F238E27FC236}">
                  <a16:creationId xmlns:a16="http://schemas.microsoft.com/office/drawing/2014/main" id="{FA2BCF6B-42A6-1C40-BAB3-2EC13E5AF032}"/>
                </a:ext>
              </a:extLst>
            </p:cNvPr>
            <p:cNvSpPr/>
            <p:nvPr/>
          </p:nvSpPr>
          <p:spPr>
            <a:xfrm>
              <a:off x="18688665" y="11346421"/>
              <a:ext cx="2390372"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grpSp>
      <p:grpSp>
        <p:nvGrpSpPr>
          <p:cNvPr id="61" name="Grupa 60">
            <a:extLst>
              <a:ext uri="{FF2B5EF4-FFF2-40B4-BE49-F238E27FC236}">
                <a16:creationId xmlns:a16="http://schemas.microsoft.com/office/drawing/2014/main" id="{4A9D992D-64C6-B140-8E64-F8C14369FDCA}"/>
              </a:ext>
            </a:extLst>
          </p:cNvPr>
          <p:cNvGrpSpPr/>
          <p:nvPr/>
        </p:nvGrpSpPr>
        <p:grpSpPr>
          <a:xfrm>
            <a:off x="3698535" y="8060432"/>
            <a:ext cx="3609573" cy="4807076"/>
            <a:chOff x="2131866" y="2646960"/>
            <a:chExt cx="3609573" cy="4807076"/>
          </a:xfrm>
        </p:grpSpPr>
        <p:grpSp>
          <p:nvGrpSpPr>
            <p:cNvPr id="52" name="Grupa 51">
              <a:extLst>
                <a:ext uri="{FF2B5EF4-FFF2-40B4-BE49-F238E27FC236}">
                  <a16:creationId xmlns:a16="http://schemas.microsoft.com/office/drawing/2014/main" id="{B0971327-48DD-9F4C-9E35-331CD6F4CE48}"/>
                </a:ext>
              </a:extLst>
            </p:cNvPr>
            <p:cNvGrpSpPr/>
            <p:nvPr/>
          </p:nvGrpSpPr>
          <p:grpSpPr>
            <a:xfrm>
              <a:off x="2131866" y="2646960"/>
              <a:ext cx="3609573" cy="4807076"/>
              <a:chOff x="2131866" y="2646960"/>
              <a:chExt cx="3609573" cy="4807076"/>
            </a:xfrm>
          </p:grpSpPr>
          <p:sp>
            <p:nvSpPr>
              <p:cNvPr id="53" name="Prostokąt 52">
                <a:extLst>
                  <a:ext uri="{FF2B5EF4-FFF2-40B4-BE49-F238E27FC236}">
                    <a16:creationId xmlns:a16="http://schemas.microsoft.com/office/drawing/2014/main" id="{052475F7-6663-4649-8492-BAC70432AAA5}"/>
                  </a:ext>
                </a:extLst>
              </p:cNvPr>
              <p:cNvSpPr/>
              <p:nvPr/>
            </p:nvSpPr>
            <p:spPr>
              <a:xfrm>
                <a:off x="2131867" y="2646960"/>
                <a:ext cx="144445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4" name="Prostokąt 53">
                <a:extLst>
                  <a:ext uri="{FF2B5EF4-FFF2-40B4-BE49-F238E27FC236}">
                    <a16:creationId xmlns:a16="http://schemas.microsoft.com/office/drawing/2014/main" id="{F75C7519-57B7-FD45-9B87-CF974C0B874A}"/>
                  </a:ext>
                </a:extLst>
              </p:cNvPr>
              <p:cNvSpPr/>
              <p:nvPr/>
            </p:nvSpPr>
            <p:spPr>
              <a:xfrm>
                <a:off x="3354611" y="2646960"/>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5" name="Prostokąt 54">
                <a:extLst>
                  <a:ext uri="{FF2B5EF4-FFF2-40B4-BE49-F238E27FC236}">
                    <a16:creationId xmlns:a16="http://schemas.microsoft.com/office/drawing/2014/main" id="{0BBEEAD8-E46E-5247-972B-3780ABFCD09D}"/>
                  </a:ext>
                </a:extLst>
              </p:cNvPr>
              <p:cNvSpPr/>
              <p:nvPr/>
            </p:nvSpPr>
            <p:spPr>
              <a:xfrm>
                <a:off x="2131866" y="3862616"/>
                <a:ext cx="2789416"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6" name="Prostokąt 55">
                <a:extLst>
                  <a:ext uri="{FF2B5EF4-FFF2-40B4-BE49-F238E27FC236}">
                    <a16:creationId xmlns:a16="http://schemas.microsoft.com/office/drawing/2014/main" id="{B46157BA-9A1E-3E44-B64D-D93583A1E931}"/>
                  </a:ext>
                </a:extLst>
              </p:cNvPr>
              <p:cNvSpPr/>
              <p:nvPr/>
            </p:nvSpPr>
            <p:spPr>
              <a:xfrm>
                <a:off x="3354611" y="3862616"/>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7" name="Prostokąt 56">
                <a:extLst>
                  <a:ext uri="{FF2B5EF4-FFF2-40B4-BE49-F238E27FC236}">
                    <a16:creationId xmlns:a16="http://schemas.microsoft.com/office/drawing/2014/main" id="{A524BE39-8197-8C43-80C5-7AE41585EECC}"/>
                  </a:ext>
                </a:extLst>
              </p:cNvPr>
              <p:cNvSpPr/>
              <p:nvPr/>
            </p:nvSpPr>
            <p:spPr>
              <a:xfrm>
                <a:off x="4577356" y="3862616"/>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8" name="Prostokąt 57">
                <a:extLst>
                  <a:ext uri="{FF2B5EF4-FFF2-40B4-BE49-F238E27FC236}">
                    <a16:creationId xmlns:a16="http://schemas.microsoft.com/office/drawing/2014/main" id="{46998295-1591-684E-8434-5F180A6B4CBE}"/>
                  </a:ext>
                </a:extLst>
              </p:cNvPr>
              <p:cNvSpPr/>
              <p:nvPr/>
            </p:nvSpPr>
            <p:spPr>
              <a:xfrm>
                <a:off x="4577356" y="5078272"/>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9" name="Prostokąt 58">
                <a:extLst>
                  <a:ext uri="{FF2B5EF4-FFF2-40B4-BE49-F238E27FC236}">
                    <a16:creationId xmlns:a16="http://schemas.microsoft.com/office/drawing/2014/main" id="{E775AE1C-74CD-F54E-84A4-F426BD48387B}"/>
                  </a:ext>
                </a:extLst>
              </p:cNvPr>
              <p:cNvSpPr/>
              <p:nvPr/>
            </p:nvSpPr>
            <p:spPr>
              <a:xfrm>
                <a:off x="3354610" y="5078272"/>
                <a:ext cx="1566672"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0" name="Prostokąt 59">
                <a:extLst>
                  <a:ext uri="{FF2B5EF4-FFF2-40B4-BE49-F238E27FC236}">
                    <a16:creationId xmlns:a16="http://schemas.microsoft.com/office/drawing/2014/main" id="{027A8838-2CF0-4D49-895A-EB7D69079E30}"/>
                  </a:ext>
                </a:extLst>
              </p:cNvPr>
              <p:cNvSpPr/>
              <p:nvPr/>
            </p:nvSpPr>
            <p:spPr>
              <a:xfrm>
                <a:off x="4577356" y="6293928"/>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grpSp>
        <p:sp>
          <p:nvSpPr>
            <p:cNvPr id="62" name="Prostokąt 61">
              <a:extLst>
                <a:ext uri="{FF2B5EF4-FFF2-40B4-BE49-F238E27FC236}">
                  <a16:creationId xmlns:a16="http://schemas.microsoft.com/office/drawing/2014/main" id="{4C208869-1DCE-E241-97C1-121E907A67C6}"/>
                </a:ext>
              </a:extLst>
            </p:cNvPr>
            <p:cNvSpPr/>
            <p:nvPr/>
          </p:nvSpPr>
          <p:spPr>
            <a:xfrm>
              <a:off x="4577355" y="5887528"/>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3" name="Prostokąt 62">
              <a:extLst>
                <a:ext uri="{FF2B5EF4-FFF2-40B4-BE49-F238E27FC236}">
                  <a16:creationId xmlns:a16="http://schemas.microsoft.com/office/drawing/2014/main" id="{E5EE92AB-7006-084C-98A0-4C45528A1E04}"/>
                </a:ext>
              </a:extLst>
            </p:cNvPr>
            <p:cNvSpPr/>
            <p:nvPr/>
          </p:nvSpPr>
          <p:spPr>
            <a:xfrm>
              <a:off x="3354611" y="4802132"/>
              <a:ext cx="2386828"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4" name="Prostokąt 63">
              <a:extLst>
                <a:ext uri="{FF2B5EF4-FFF2-40B4-BE49-F238E27FC236}">
                  <a16:creationId xmlns:a16="http://schemas.microsoft.com/office/drawing/2014/main" id="{EECB938D-BB23-0E41-AA63-87941FD0CB09}"/>
                </a:ext>
              </a:extLst>
            </p:cNvPr>
            <p:cNvSpPr/>
            <p:nvPr/>
          </p:nvSpPr>
          <p:spPr>
            <a:xfrm>
              <a:off x="2131866" y="3586476"/>
              <a:ext cx="2386828"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grpSp>
      <p:pic>
        <p:nvPicPr>
          <p:cNvPr id="68" name="Obraz 67">
            <a:extLst>
              <a:ext uri="{FF2B5EF4-FFF2-40B4-BE49-F238E27FC236}">
                <a16:creationId xmlns:a16="http://schemas.microsoft.com/office/drawing/2014/main" id="{B87728BC-1E6E-8F4E-BBCB-B4EB1509F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5455" y="8904317"/>
            <a:ext cx="2617452" cy="2617452"/>
          </a:xfrm>
          <a:prstGeom prst="rect">
            <a:avLst/>
          </a:prstGeom>
        </p:spPr>
      </p:pic>
      <p:sp>
        <p:nvSpPr>
          <p:cNvPr id="67" name="pole tekstowe 66">
            <a:extLst>
              <a:ext uri="{FF2B5EF4-FFF2-40B4-BE49-F238E27FC236}">
                <a16:creationId xmlns:a16="http://schemas.microsoft.com/office/drawing/2014/main" id="{1CA78898-1F9C-BD47-AF63-89C6EBB7783E}"/>
              </a:ext>
            </a:extLst>
          </p:cNvPr>
          <p:cNvSpPr txBox="1"/>
          <p:nvPr/>
        </p:nvSpPr>
        <p:spPr>
          <a:xfrm>
            <a:off x="6234756" y="5745071"/>
            <a:ext cx="103202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8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70" name="Prostokąt 69">
            <a:extLst>
              <a:ext uri="{FF2B5EF4-FFF2-40B4-BE49-F238E27FC236}">
                <a16:creationId xmlns:a16="http://schemas.microsoft.com/office/drawing/2014/main" id="{87F787D4-387D-324A-87D4-E8B727A5A8A7}"/>
              </a:ext>
            </a:extLst>
          </p:cNvPr>
          <p:cNvSpPr/>
          <p:nvPr/>
        </p:nvSpPr>
        <p:spPr>
          <a:xfrm>
            <a:off x="7281232" y="5893421"/>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1" name="Prostokąt 70">
            <a:extLst>
              <a:ext uri="{FF2B5EF4-FFF2-40B4-BE49-F238E27FC236}">
                <a16:creationId xmlns:a16="http://schemas.microsoft.com/office/drawing/2014/main" id="{B828FACB-427D-9A49-8859-56F13323C4E3}"/>
              </a:ext>
            </a:extLst>
          </p:cNvPr>
          <p:cNvSpPr/>
          <p:nvPr/>
        </p:nvSpPr>
        <p:spPr>
          <a:xfrm>
            <a:off x="8496115" y="5893421"/>
            <a:ext cx="1164083" cy="1160108"/>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4" name="pole tekstowe 73">
            <a:extLst>
              <a:ext uri="{FF2B5EF4-FFF2-40B4-BE49-F238E27FC236}">
                <a16:creationId xmlns:a16="http://schemas.microsoft.com/office/drawing/2014/main" id="{3487F1A3-F2CA-B049-8A81-853D32AE4722}"/>
              </a:ext>
            </a:extLst>
          </p:cNvPr>
          <p:cNvSpPr txBox="1"/>
          <p:nvPr/>
        </p:nvSpPr>
        <p:spPr>
          <a:xfrm>
            <a:off x="16705178" y="5745071"/>
            <a:ext cx="103202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8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75" name="pole tekstowe 74">
            <a:extLst>
              <a:ext uri="{FF2B5EF4-FFF2-40B4-BE49-F238E27FC236}">
                <a16:creationId xmlns:a16="http://schemas.microsoft.com/office/drawing/2014/main" id="{4C770DAB-34C7-964A-B967-DE7DF736B36A}"/>
              </a:ext>
            </a:extLst>
          </p:cNvPr>
          <p:cNvSpPr txBox="1"/>
          <p:nvPr/>
        </p:nvSpPr>
        <p:spPr>
          <a:xfrm>
            <a:off x="19728636" y="9166367"/>
            <a:ext cx="103202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12000" i="0" u="none" strike="noStrike" cap="none" spc="0" normalizeH="0" baseline="0" dirty="0">
                <a:ln>
                  <a:noFill/>
                </a:ln>
                <a:solidFill>
                  <a:srgbClr val="2A9244"/>
                </a:solidFill>
                <a:effectLst/>
                <a:uFillTx/>
                <a:latin typeface="Arial" panose="020B0604020202020204" pitchFamily="34" charset="0"/>
                <a:cs typeface="Arial" panose="020B0604020202020204" pitchFamily="34" charset="0"/>
                <a:sym typeface="Helvetica Neue"/>
              </a:rPr>
              <a:t>…</a:t>
            </a:r>
          </a:p>
        </p:txBody>
      </p:sp>
      <p:sp>
        <p:nvSpPr>
          <p:cNvPr id="77" name="Prostokąt 76">
            <a:extLst>
              <a:ext uri="{FF2B5EF4-FFF2-40B4-BE49-F238E27FC236}">
                <a16:creationId xmlns:a16="http://schemas.microsoft.com/office/drawing/2014/main" id="{10449008-E776-D546-95FE-EE9400714E09}"/>
              </a:ext>
            </a:extLst>
          </p:cNvPr>
          <p:cNvSpPr/>
          <p:nvPr/>
        </p:nvSpPr>
        <p:spPr>
          <a:xfrm>
            <a:off x="17744283" y="5893421"/>
            <a:ext cx="1155134"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8" name="Prostokąt 77">
            <a:extLst>
              <a:ext uri="{FF2B5EF4-FFF2-40B4-BE49-F238E27FC236}">
                <a16:creationId xmlns:a16="http://schemas.microsoft.com/office/drawing/2014/main" id="{975A6E6B-52B6-D24B-98AD-114675FB42A4}"/>
              </a:ext>
            </a:extLst>
          </p:cNvPr>
          <p:cNvSpPr/>
          <p:nvPr/>
        </p:nvSpPr>
        <p:spPr>
          <a:xfrm>
            <a:off x="18951360" y="5893421"/>
            <a:ext cx="1155134"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9" name="Prostokąt 78">
            <a:extLst>
              <a:ext uri="{FF2B5EF4-FFF2-40B4-BE49-F238E27FC236}">
                <a16:creationId xmlns:a16="http://schemas.microsoft.com/office/drawing/2014/main" id="{1DF37070-87D7-1243-9B83-087A33E25058}"/>
              </a:ext>
            </a:extLst>
          </p:cNvPr>
          <p:cNvSpPr/>
          <p:nvPr/>
        </p:nvSpPr>
        <p:spPr>
          <a:xfrm>
            <a:off x="20152794" y="5893421"/>
            <a:ext cx="1155134" cy="1160108"/>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80" name="Obraz 79">
            <a:extLst>
              <a:ext uri="{FF2B5EF4-FFF2-40B4-BE49-F238E27FC236}">
                <a16:creationId xmlns:a16="http://schemas.microsoft.com/office/drawing/2014/main" id="{45A412D4-C3BF-1B45-8826-0F90B3D1A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867" y="8915018"/>
            <a:ext cx="2617452" cy="2617452"/>
          </a:xfrm>
          <a:prstGeom prst="rect">
            <a:avLst/>
          </a:prstGeom>
        </p:spPr>
      </p:pic>
      <p:pic>
        <p:nvPicPr>
          <p:cNvPr id="65" name="Obraz 64">
            <a:extLst>
              <a:ext uri="{FF2B5EF4-FFF2-40B4-BE49-F238E27FC236}">
                <a16:creationId xmlns:a16="http://schemas.microsoft.com/office/drawing/2014/main" id="{BF34617E-B42B-4446-869E-E1BFF244FB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extLst>
      <p:ext uri="{BB962C8B-B14F-4D97-AF65-F5344CB8AC3E}">
        <p14:creationId xmlns:p14="http://schemas.microsoft.com/office/powerpoint/2010/main" val="199206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53" presetClass="entr" presetSubtype="16"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300" fill="hold"/>
                                        <p:tgtEl>
                                          <p:spTgt spid="80"/>
                                        </p:tgtEl>
                                        <p:attrNameLst>
                                          <p:attrName>ppt_w</p:attrName>
                                        </p:attrNameLst>
                                      </p:cBhvr>
                                      <p:tavLst>
                                        <p:tav tm="0">
                                          <p:val>
                                            <p:fltVal val="0"/>
                                          </p:val>
                                        </p:tav>
                                        <p:tav tm="100000">
                                          <p:val>
                                            <p:strVal val="#ppt_w"/>
                                          </p:val>
                                        </p:tav>
                                      </p:tavLst>
                                    </p:anim>
                                    <p:anim calcmode="lin" valueType="num">
                                      <p:cBhvr>
                                        <p:cTn id="17" dur="300" fill="hold"/>
                                        <p:tgtEl>
                                          <p:spTgt spid="80"/>
                                        </p:tgtEl>
                                        <p:attrNameLst>
                                          <p:attrName>ppt_h</p:attrName>
                                        </p:attrNameLst>
                                      </p:cBhvr>
                                      <p:tavLst>
                                        <p:tav tm="0">
                                          <p:val>
                                            <p:fltVal val="0"/>
                                          </p:val>
                                        </p:tav>
                                        <p:tav tm="100000">
                                          <p:val>
                                            <p:strVal val="#ppt_h"/>
                                          </p:val>
                                        </p:tav>
                                      </p:tavLst>
                                    </p:anim>
                                    <p:animEffect transition="in" filter="fade">
                                      <p:cBhvr>
                                        <p:cTn id="18" dur="300"/>
                                        <p:tgtEl>
                                          <p:spTgt spid="8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53" presetClass="entr" presetSubtype="16"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300" fill="hold"/>
                                        <p:tgtEl>
                                          <p:spTgt spid="68"/>
                                        </p:tgtEl>
                                        <p:attrNameLst>
                                          <p:attrName>ppt_w</p:attrName>
                                        </p:attrNameLst>
                                      </p:cBhvr>
                                      <p:tavLst>
                                        <p:tav tm="0">
                                          <p:val>
                                            <p:fltVal val="0"/>
                                          </p:val>
                                        </p:tav>
                                        <p:tav tm="100000">
                                          <p:val>
                                            <p:strVal val="#ppt_w"/>
                                          </p:val>
                                        </p:tav>
                                      </p:tavLst>
                                    </p:anim>
                                    <p:anim calcmode="lin" valueType="num">
                                      <p:cBhvr>
                                        <p:cTn id="26" dur="300" fill="hold"/>
                                        <p:tgtEl>
                                          <p:spTgt spid="68"/>
                                        </p:tgtEl>
                                        <p:attrNameLst>
                                          <p:attrName>ppt_h</p:attrName>
                                        </p:attrNameLst>
                                      </p:cBhvr>
                                      <p:tavLst>
                                        <p:tav tm="0">
                                          <p:val>
                                            <p:fltVal val="0"/>
                                          </p:val>
                                        </p:tav>
                                        <p:tav tm="100000">
                                          <p:val>
                                            <p:strVal val="#ppt_h"/>
                                          </p:val>
                                        </p:tav>
                                      </p:tavLst>
                                    </p:anim>
                                    <p:animEffect transition="in" filter="fade">
                                      <p:cBhvr>
                                        <p:cTn id="27" dur="3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75"/>
                                        </p:tgtEl>
                                        <p:attrNameLst>
                                          <p:attrName>style.visibility</p:attrName>
                                        </p:attrNameLst>
                                      </p:cBhvr>
                                      <p:to>
                                        <p:strVal val="visible"/>
                                      </p:to>
                                    </p:set>
                                    <p:animEffect transition="in" filter="wipe(left)">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27083E-6 -3.7037E-7 L -0.02981 -0.26655 " pathEditMode="relative" rAng="0" ptsTypes="AA">
                                      <p:cBhvr>
                                        <p:cTn id="36" dur="1000" fill="hold"/>
                                        <p:tgtEl>
                                          <p:spTgt spid="80"/>
                                        </p:tgtEl>
                                        <p:attrNameLst>
                                          <p:attrName>ppt_x</p:attrName>
                                          <p:attrName>ppt_y</p:attrName>
                                        </p:attrNameLst>
                                      </p:cBhvr>
                                      <p:rCtr x="-1491" y="-13333"/>
                                    </p:animMotion>
                                  </p:childTnLst>
                                </p:cTn>
                              </p:par>
                              <p:par>
                                <p:cTn id="37" presetID="42" presetClass="path" presetSubtype="0" accel="50000" decel="50000" fill="hold" nodeType="withEffect">
                                  <p:stCondLst>
                                    <p:cond delay="0"/>
                                  </p:stCondLst>
                                  <p:childTnLst>
                                    <p:animMotion origin="layout" path="M 3.02083E-6 -1.85185E-7 L 0.0097 -0.26597 " pathEditMode="relative" rAng="0" ptsTypes="AA">
                                      <p:cBhvr>
                                        <p:cTn id="38" dur="1000" fill="hold"/>
                                        <p:tgtEl>
                                          <p:spTgt spid="68"/>
                                        </p:tgtEl>
                                        <p:attrNameLst>
                                          <p:attrName>ppt_x</p:attrName>
                                          <p:attrName>ppt_y</p:attrName>
                                        </p:attrNameLst>
                                      </p:cBhvr>
                                      <p:rCtr x="482" y="-13299"/>
                                    </p:animMotion>
                                  </p:childTnLst>
                                </p:cTn>
                              </p:par>
                            </p:childTnLst>
                          </p:cTn>
                        </p:par>
                        <p:par>
                          <p:cTn id="39" fill="hold">
                            <p:stCondLst>
                              <p:cond delay="1000"/>
                            </p:stCondLst>
                            <p:childTnLst>
                              <p:par>
                                <p:cTn id="40" presetID="9" presetClass="exit" presetSubtype="0" fill="hold" nodeType="afterEffect">
                                  <p:stCondLst>
                                    <p:cond delay="0"/>
                                  </p:stCondLst>
                                  <p:childTnLst>
                                    <p:animEffect transition="out" filter="dissolve">
                                      <p:cBhvr>
                                        <p:cTn id="41" dur="500"/>
                                        <p:tgtEl>
                                          <p:spTgt spid="61"/>
                                        </p:tgtEl>
                                      </p:cBhvr>
                                    </p:animEffect>
                                    <p:set>
                                      <p:cBhvr>
                                        <p:cTn id="42" dur="1" fill="hold">
                                          <p:stCondLst>
                                            <p:cond delay="499"/>
                                          </p:stCondLst>
                                        </p:cTn>
                                        <p:tgtEl>
                                          <p:spTgt spid="6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9" presetClass="exit" presetSubtype="0" fill="hold" nodeType="withEffect">
                                  <p:stCondLst>
                                    <p:cond delay="0"/>
                                  </p:stCondLst>
                                  <p:childTnLst>
                                    <p:animEffect transition="out" filter="dissolve">
                                      <p:cBhvr>
                                        <p:cTn id="60" dur="500"/>
                                        <p:tgtEl>
                                          <p:spTgt spid="48"/>
                                        </p:tgtEl>
                                      </p:cBhvr>
                                    </p:animEffect>
                                    <p:set>
                                      <p:cBhvr>
                                        <p:cTn id="61" dur="1" fill="hold">
                                          <p:stCondLst>
                                            <p:cond delay="499"/>
                                          </p:stCondLst>
                                        </p:cTn>
                                        <p:tgtEl>
                                          <p:spTgt spid="48"/>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left)">
                                      <p:cBhvr>
                                        <p:cTn id="88" dur="500"/>
                                        <p:tgtEl>
                                          <p:spTgt spid="6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wipe(left)">
                                      <p:cBhvr>
                                        <p:cTn id="91" dur="500"/>
                                        <p:tgtEl>
                                          <p:spTgt spid="74"/>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left)">
                                      <p:cBhvr>
                                        <p:cTn id="95" dur="100"/>
                                        <p:tgtEl>
                                          <p:spTgt spid="7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wipe(left)">
                                      <p:cBhvr>
                                        <p:cTn id="98" dur="100"/>
                                        <p:tgtEl>
                                          <p:spTgt spid="7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wipe(left)">
                                      <p:cBhvr>
                                        <p:cTn id="101" dur="100"/>
                                        <p:tgtEl>
                                          <p:spTgt spid="71"/>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100"/>
                                        <p:tgtEl>
                                          <p:spTgt spid="7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left)">
                                      <p:cBhvr>
                                        <p:cTn id="107" dur="1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67" grpId="0"/>
      <p:bldP spid="70" grpId="0" animBg="1"/>
      <p:bldP spid="71" grpId="0" animBg="1"/>
      <p:bldP spid="74" grpId="0"/>
      <p:bldP spid="75" grpId="0"/>
      <p:bldP spid="77" grpId="0" animBg="1"/>
      <p:bldP spid="78"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00D55845-7542-9640-BA8D-43C208F5C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957"/>
            <a:ext cx="24383998" cy="13715999"/>
          </a:xfrm>
          <a:prstGeom prst="rect">
            <a:avLst/>
          </a:prstGeom>
        </p:spPr>
      </p:pic>
      <p:pic>
        <p:nvPicPr>
          <p:cNvPr id="4" name="Obrazek" descr="Obrazek">
            <a:extLst>
              <a:ext uri="{FF2B5EF4-FFF2-40B4-BE49-F238E27FC236}">
                <a16:creationId xmlns:a16="http://schemas.microsoft.com/office/drawing/2014/main" id="{AE507A6F-2FCE-4198-BC07-5EBD5F25313B}"/>
              </a:ext>
            </a:extLst>
          </p:cNvPr>
          <p:cNvPicPr>
            <a:picLocks noChangeAspect="1"/>
          </p:cNvPicPr>
          <p:nvPr/>
        </p:nvPicPr>
        <p:blipFill>
          <a:blip r:embed="rId4"/>
          <a:stretch>
            <a:fillRect/>
          </a:stretch>
        </p:blipFill>
        <p:spPr>
          <a:xfrm>
            <a:off x="1778000" y="1027417"/>
            <a:ext cx="2068085" cy="680571"/>
          </a:xfrm>
          <a:prstGeom prst="rect">
            <a:avLst/>
          </a:prstGeom>
          <a:ln w="12700">
            <a:miter lim="400000"/>
          </a:ln>
        </p:spPr>
      </p:pic>
      <p:sp>
        <p:nvSpPr>
          <p:cNvPr id="27" name="Prostokąt 26">
            <a:extLst>
              <a:ext uri="{FF2B5EF4-FFF2-40B4-BE49-F238E27FC236}">
                <a16:creationId xmlns:a16="http://schemas.microsoft.com/office/drawing/2014/main" id="{2CE4F176-2C92-FB4B-B539-048C2B4B55F5}"/>
              </a:ext>
            </a:extLst>
          </p:cNvPr>
          <p:cNvSpPr/>
          <p:nvPr/>
        </p:nvSpPr>
        <p:spPr>
          <a:xfrm>
            <a:off x="10864362" y="5975675"/>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8" name="Prostokąt 27">
            <a:extLst>
              <a:ext uri="{FF2B5EF4-FFF2-40B4-BE49-F238E27FC236}">
                <a16:creationId xmlns:a16="http://schemas.microsoft.com/office/drawing/2014/main" id="{A5F54045-F17C-5845-9D5F-5B9C0FAB1794}"/>
              </a:ext>
            </a:extLst>
          </p:cNvPr>
          <p:cNvSpPr/>
          <p:nvPr/>
        </p:nvSpPr>
        <p:spPr>
          <a:xfrm>
            <a:off x="10864362" y="5309331"/>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9" name="Prostokąt 28">
            <a:extLst>
              <a:ext uri="{FF2B5EF4-FFF2-40B4-BE49-F238E27FC236}">
                <a16:creationId xmlns:a16="http://schemas.microsoft.com/office/drawing/2014/main" id="{82735B3D-C647-C74C-8C98-7B5D6A66983D}"/>
              </a:ext>
            </a:extLst>
          </p:cNvPr>
          <p:cNvSpPr/>
          <p:nvPr/>
        </p:nvSpPr>
        <p:spPr>
          <a:xfrm>
            <a:off x="10864362" y="4642986"/>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0" name="Prostokąt 29">
            <a:extLst>
              <a:ext uri="{FF2B5EF4-FFF2-40B4-BE49-F238E27FC236}">
                <a16:creationId xmlns:a16="http://schemas.microsoft.com/office/drawing/2014/main" id="{350511B5-34EF-D24F-85DB-36FC9C881540}"/>
              </a:ext>
            </a:extLst>
          </p:cNvPr>
          <p:cNvSpPr/>
          <p:nvPr/>
        </p:nvSpPr>
        <p:spPr>
          <a:xfrm>
            <a:off x="11536534" y="5975675"/>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1" name="Prostokąt 30">
            <a:extLst>
              <a:ext uri="{FF2B5EF4-FFF2-40B4-BE49-F238E27FC236}">
                <a16:creationId xmlns:a16="http://schemas.microsoft.com/office/drawing/2014/main" id="{6DE12F9B-AF81-F842-B396-0B9649A9495C}"/>
              </a:ext>
            </a:extLst>
          </p:cNvPr>
          <p:cNvSpPr/>
          <p:nvPr/>
        </p:nvSpPr>
        <p:spPr>
          <a:xfrm>
            <a:off x="11536532" y="5309330"/>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2" name="Prostokąt 31">
            <a:extLst>
              <a:ext uri="{FF2B5EF4-FFF2-40B4-BE49-F238E27FC236}">
                <a16:creationId xmlns:a16="http://schemas.microsoft.com/office/drawing/2014/main" id="{2BE5C2ED-7D84-CF43-A525-729901F7B7D1}"/>
              </a:ext>
            </a:extLst>
          </p:cNvPr>
          <p:cNvSpPr/>
          <p:nvPr/>
        </p:nvSpPr>
        <p:spPr>
          <a:xfrm>
            <a:off x="11536533" y="4642986"/>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3" name="Prostokąt 32">
            <a:extLst>
              <a:ext uri="{FF2B5EF4-FFF2-40B4-BE49-F238E27FC236}">
                <a16:creationId xmlns:a16="http://schemas.microsoft.com/office/drawing/2014/main" id="{FEBCC160-CE83-474C-8996-30005E90598F}"/>
              </a:ext>
            </a:extLst>
          </p:cNvPr>
          <p:cNvSpPr/>
          <p:nvPr/>
        </p:nvSpPr>
        <p:spPr>
          <a:xfrm>
            <a:off x="12208704" y="4642986"/>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5" name="Prostokąt 14">
            <a:extLst>
              <a:ext uri="{FF2B5EF4-FFF2-40B4-BE49-F238E27FC236}">
                <a16:creationId xmlns:a16="http://schemas.microsoft.com/office/drawing/2014/main" id="{7E4500E3-A7D3-1B4B-B1C3-F23D60A2CFAE}"/>
              </a:ext>
            </a:extLst>
          </p:cNvPr>
          <p:cNvSpPr/>
          <p:nvPr/>
        </p:nvSpPr>
        <p:spPr>
          <a:xfrm>
            <a:off x="3732733" y="464298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7" name="Prostokąt 16">
            <a:extLst>
              <a:ext uri="{FF2B5EF4-FFF2-40B4-BE49-F238E27FC236}">
                <a16:creationId xmlns:a16="http://schemas.microsoft.com/office/drawing/2014/main" id="{603526A2-FFA4-1F4D-BB8B-76312C473ABE}"/>
              </a:ext>
            </a:extLst>
          </p:cNvPr>
          <p:cNvSpPr/>
          <p:nvPr/>
        </p:nvSpPr>
        <p:spPr>
          <a:xfrm>
            <a:off x="4402962" y="464298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8" name="Prostokąt 17">
            <a:extLst>
              <a:ext uri="{FF2B5EF4-FFF2-40B4-BE49-F238E27FC236}">
                <a16:creationId xmlns:a16="http://schemas.microsoft.com/office/drawing/2014/main" id="{65D50C95-50F1-5749-9C73-49A436AE45E0}"/>
              </a:ext>
            </a:extLst>
          </p:cNvPr>
          <p:cNvSpPr/>
          <p:nvPr/>
        </p:nvSpPr>
        <p:spPr>
          <a:xfrm>
            <a:off x="3732733" y="5309331"/>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9" name="Prostokąt 18">
            <a:extLst>
              <a:ext uri="{FF2B5EF4-FFF2-40B4-BE49-F238E27FC236}">
                <a16:creationId xmlns:a16="http://schemas.microsoft.com/office/drawing/2014/main" id="{3A24E18B-A0EE-DE4B-BF8C-9FAFEDF90510}"/>
              </a:ext>
            </a:extLst>
          </p:cNvPr>
          <p:cNvSpPr/>
          <p:nvPr/>
        </p:nvSpPr>
        <p:spPr>
          <a:xfrm>
            <a:off x="4402962" y="5309331"/>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8" name="Obraz 67">
            <a:extLst>
              <a:ext uri="{FF2B5EF4-FFF2-40B4-BE49-F238E27FC236}">
                <a16:creationId xmlns:a16="http://schemas.microsoft.com/office/drawing/2014/main" id="{B87728BC-1E6E-8F4E-BBCB-B4EB1509F2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5829" y="3045978"/>
            <a:ext cx="1434718" cy="1434718"/>
          </a:xfrm>
          <a:prstGeom prst="rect">
            <a:avLst/>
          </a:prstGeom>
        </p:spPr>
      </p:pic>
      <p:sp>
        <p:nvSpPr>
          <p:cNvPr id="67" name="pole tekstowe 66">
            <a:extLst>
              <a:ext uri="{FF2B5EF4-FFF2-40B4-BE49-F238E27FC236}">
                <a16:creationId xmlns:a16="http://schemas.microsoft.com/office/drawing/2014/main" id="{1CA78898-1F9C-BD47-AF63-89C6EBB7783E}"/>
              </a:ext>
            </a:extLst>
          </p:cNvPr>
          <p:cNvSpPr txBox="1"/>
          <p:nvPr/>
        </p:nvSpPr>
        <p:spPr>
          <a:xfrm>
            <a:off x="5122924" y="329104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70" name="Prostokąt 69">
            <a:extLst>
              <a:ext uri="{FF2B5EF4-FFF2-40B4-BE49-F238E27FC236}">
                <a16:creationId xmlns:a16="http://schemas.microsoft.com/office/drawing/2014/main" id="{87F787D4-387D-324A-87D4-E8B727A5A8A7}"/>
              </a:ext>
            </a:extLst>
          </p:cNvPr>
          <p:cNvSpPr/>
          <p:nvPr/>
        </p:nvSpPr>
        <p:spPr>
          <a:xfrm>
            <a:off x="5696534" y="345438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1" name="Prostokąt 70">
            <a:extLst>
              <a:ext uri="{FF2B5EF4-FFF2-40B4-BE49-F238E27FC236}">
                <a16:creationId xmlns:a16="http://schemas.microsoft.com/office/drawing/2014/main" id="{B828FACB-427D-9A49-8859-56F13323C4E3}"/>
              </a:ext>
            </a:extLst>
          </p:cNvPr>
          <p:cNvSpPr/>
          <p:nvPr/>
        </p:nvSpPr>
        <p:spPr>
          <a:xfrm>
            <a:off x="6362455" y="345438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4" name="pole tekstowe 73">
            <a:extLst>
              <a:ext uri="{FF2B5EF4-FFF2-40B4-BE49-F238E27FC236}">
                <a16:creationId xmlns:a16="http://schemas.microsoft.com/office/drawing/2014/main" id="{3487F1A3-F2CA-B049-8A81-853D32AE4722}"/>
              </a:ext>
            </a:extLst>
          </p:cNvPr>
          <p:cNvSpPr txBox="1"/>
          <p:nvPr/>
        </p:nvSpPr>
        <p:spPr>
          <a:xfrm>
            <a:off x="12563933" y="329104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77" name="Prostokąt 76">
            <a:extLst>
              <a:ext uri="{FF2B5EF4-FFF2-40B4-BE49-F238E27FC236}">
                <a16:creationId xmlns:a16="http://schemas.microsoft.com/office/drawing/2014/main" id="{10449008-E776-D546-95FE-EE9400714E09}"/>
              </a:ext>
            </a:extLst>
          </p:cNvPr>
          <p:cNvSpPr/>
          <p:nvPr/>
        </p:nvSpPr>
        <p:spPr>
          <a:xfrm>
            <a:off x="13133503" y="345438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8" name="Prostokąt 77">
            <a:extLst>
              <a:ext uri="{FF2B5EF4-FFF2-40B4-BE49-F238E27FC236}">
                <a16:creationId xmlns:a16="http://schemas.microsoft.com/office/drawing/2014/main" id="{975A6E6B-52B6-D24B-98AD-114675FB42A4}"/>
              </a:ext>
            </a:extLst>
          </p:cNvPr>
          <p:cNvSpPr/>
          <p:nvPr/>
        </p:nvSpPr>
        <p:spPr>
          <a:xfrm>
            <a:off x="13795145" y="345438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9" name="Prostokąt 78">
            <a:extLst>
              <a:ext uri="{FF2B5EF4-FFF2-40B4-BE49-F238E27FC236}">
                <a16:creationId xmlns:a16="http://schemas.microsoft.com/office/drawing/2014/main" id="{1DF37070-87D7-1243-9B83-087A33E25058}"/>
              </a:ext>
            </a:extLst>
          </p:cNvPr>
          <p:cNvSpPr/>
          <p:nvPr/>
        </p:nvSpPr>
        <p:spPr>
          <a:xfrm>
            <a:off x="14453694" y="345438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80" name="Obraz 79">
            <a:extLst>
              <a:ext uri="{FF2B5EF4-FFF2-40B4-BE49-F238E27FC236}">
                <a16:creationId xmlns:a16="http://schemas.microsoft.com/office/drawing/2014/main" id="{45A412D4-C3BF-1B45-8826-0F90B3D1A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0242" y="3023476"/>
            <a:ext cx="1434718" cy="1434718"/>
          </a:xfrm>
          <a:prstGeom prst="rect">
            <a:avLst/>
          </a:prstGeom>
        </p:spPr>
      </p:pic>
      <p:pic>
        <p:nvPicPr>
          <p:cNvPr id="35" name="Obraz 34">
            <a:extLst>
              <a:ext uri="{FF2B5EF4-FFF2-40B4-BE49-F238E27FC236}">
                <a16:creationId xmlns:a16="http://schemas.microsoft.com/office/drawing/2014/main" id="{920ECF97-E376-164B-9B93-5214453CB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781" y="627548"/>
            <a:ext cx="2151576" cy="2151576"/>
          </a:xfrm>
          <a:prstGeom prst="rect">
            <a:avLst/>
          </a:prstGeom>
        </p:spPr>
      </p:pic>
      <p:sp>
        <p:nvSpPr>
          <p:cNvPr id="40" name="Prostokąt 39">
            <a:extLst>
              <a:ext uri="{FF2B5EF4-FFF2-40B4-BE49-F238E27FC236}">
                <a16:creationId xmlns:a16="http://schemas.microsoft.com/office/drawing/2014/main" id="{ADC40417-B174-F642-A7E0-EA95449F322B}"/>
              </a:ext>
            </a:extLst>
          </p:cNvPr>
          <p:cNvSpPr/>
          <p:nvPr/>
        </p:nvSpPr>
        <p:spPr>
          <a:xfrm>
            <a:off x="17835152" y="5471621"/>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1" name="Prostokąt 40">
            <a:extLst>
              <a:ext uri="{FF2B5EF4-FFF2-40B4-BE49-F238E27FC236}">
                <a16:creationId xmlns:a16="http://schemas.microsoft.com/office/drawing/2014/main" id="{8F9CAC90-5EC1-4B44-BB0A-93667B0626D6}"/>
              </a:ext>
            </a:extLst>
          </p:cNvPr>
          <p:cNvSpPr/>
          <p:nvPr/>
        </p:nvSpPr>
        <p:spPr>
          <a:xfrm>
            <a:off x="19179493" y="6137965"/>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2" name="Prostokąt 41">
            <a:extLst>
              <a:ext uri="{FF2B5EF4-FFF2-40B4-BE49-F238E27FC236}">
                <a16:creationId xmlns:a16="http://schemas.microsoft.com/office/drawing/2014/main" id="{BEA1668D-FC3D-7144-BF0D-524A9AA34368}"/>
              </a:ext>
            </a:extLst>
          </p:cNvPr>
          <p:cNvSpPr/>
          <p:nvPr/>
        </p:nvSpPr>
        <p:spPr>
          <a:xfrm>
            <a:off x="18507324" y="6137965"/>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3" name="Prostokąt 42">
            <a:extLst>
              <a:ext uri="{FF2B5EF4-FFF2-40B4-BE49-F238E27FC236}">
                <a16:creationId xmlns:a16="http://schemas.microsoft.com/office/drawing/2014/main" id="{C07E71C9-6E50-9A4D-9E68-1C30A25137CA}"/>
              </a:ext>
            </a:extLst>
          </p:cNvPr>
          <p:cNvSpPr/>
          <p:nvPr/>
        </p:nvSpPr>
        <p:spPr>
          <a:xfrm>
            <a:off x="18507324" y="5471621"/>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4" name="Prostokąt 43">
            <a:extLst>
              <a:ext uri="{FF2B5EF4-FFF2-40B4-BE49-F238E27FC236}">
                <a16:creationId xmlns:a16="http://schemas.microsoft.com/office/drawing/2014/main" id="{78729AC2-5144-9F4F-A083-699C058382C8}"/>
              </a:ext>
            </a:extLst>
          </p:cNvPr>
          <p:cNvSpPr/>
          <p:nvPr/>
        </p:nvSpPr>
        <p:spPr>
          <a:xfrm>
            <a:off x="18507323" y="4805276"/>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5" name="Prostokąt 44">
            <a:extLst>
              <a:ext uri="{FF2B5EF4-FFF2-40B4-BE49-F238E27FC236}">
                <a16:creationId xmlns:a16="http://schemas.microsoft.com/office/drawing/2014/main" id="{CD5672F1-3D10-7E4E-9D8B-DA8EE9945566}"/>
              </a:ext>
            </a:extLst>
          </p:cNvPr>
          <p:cNvSpPr/>
          <p:nvPr/>
        </p:nvSpPr>
        <p:spPr>
          <a:xfrm>
            <a:off x="19179494" y="4805276"/>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6" name="Prostokąt 45">
            <a:extLst>
              <a:ext uri="{FF2B5EF4-FFF2-40B4-BE49-F238E27FC236}">
                <a16:creationId xmlns:a16="http://schemas.microsoft.com/office/drawing/2014/main" id="{522DFD00-2306-F343-A33F-B11F626E11F9}"/>
              </a:ext>
            </a:extLst>
          </p:cNvPr>
          <p:cNvSpPr/>
          <p:nvPr/>
        </p:nvSpPr>
        <p:spPr>
          <a:xfrm>
            <a:off x="19179494" y="5471621"/>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8" name="pole tekstowe 47">
            <a:extLst>
              <a:ext uri="{FF2B5EF4-FFF2-40B4-BE49-F238E27FC236}">
                <a16:creationId xmlns:a16="http://schemas.microsoft.com/office/drawing/2014/main" id="{FD6F4D63-3D4A-5548-BA0C-49568BC3E574}"/>
              </a:ext>
            </a:extLst>
          </p:cNvPr>
          <p:cNvSpPr txBox="1"/>
          <p:nvPr/>
        </p:nvSpPr>
        <p:spPr>
          <a:xfrm>
            <a:off x="19534723" y="345333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50" name="Prostokąt 49">
            <a:extLst>
              <a:ext uri="{FF2B5EF4-FFF2-40B4-BE49-F238E27FC236}">
                <a16:creationId xmlns:a16="http://schemas.microsoft.com/office/drawing/2014/main" id="{1969D83B-48F6-BE41-BA65-682C793B8273}"/>
              </a:ext>
            </a:extLst>
          </p:cNvPr>
          <p:cNvSpPr/>
          <p:nvPr/>
        </p:nvSpPr>
        <p:spPr>
          <a:xfrm>
            <a:off x="20104293" y="3616676"/>
            <a:ext cx="633170"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 name="Obraz 4">
            <a:extLst>
              <a:ext uri="{FF2B5EF4-FFF2-40B4-BE49-F238E27FC236}">
                <a16:creationId xmlns:a16="http://schemas.microsoft.com/office/drawing/2014/main" id="{EFC8980D-4BE8-0B4E-A1EA-DA23909E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2733" y="10344616"/>
            <a:ext cx="2125090" cy="2125090"/>
          </a:xfrm>
          <a:prstGeom prst="rect">
            <a:avLst/>
          </a:prstGeom>
        </p:spPr>
      </p:pic>
      <p:pic>
        <p:nvPicPr>
          <p:cNvPr id="55" name="Obraz 54">
            <a:extLst>
              <a:ext uri="{FF2B5EF4-FFF2-40B4-BE49-F238E27FC236}">
                <a16:creationId xmlns:a16="http://schemas.microsoft.com/office/drawing/2014/main" id="{A74525ED-08CB-2641-8630-202F1D281F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21935" y="10323212"/>
            <a:ext cx="2125090" cy="2125090"/>
          </a:xfrm>
          <a:prstGeom prst="rect">
            <a:avLst/>
          </a:prstGeom>
        </p:spPr>
      </p:pic>
      <p:pic>
        <p:nvPicPr>
          <p:cNvPr id="56" name="Obraz 55">
            <a:extLst>
              <a:ext uri="{FF2B5EF4-FFF2-40B4-BE49-F238E27FC236}">
                <a16:creationId xmlns:a16="http://schemas.microsoft.com/office/drawing/2014/main" id="{067BEC8E-FA57-6943-9A67-46D25312DF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10818" y="10319902"/>
            <a:ext cx="2125090" cy="2125090"/>
          </a:xfrm>
          <a:prstGeom prst="rect">
            <a:avLst/>
          </a:prstGeom>
        </p:spPr>
      </p:pic>
      <p:pic>
        <p:nvPicPr>
          <p:cNvPr id="7" name="Obraz 6">
            <a:extLst>
              <a:ext uri="{FF2B5EF4-FFF2-40B4-BE49-F238E27FC236}">
                <a16:creationId xmlns:a16="http://schemas.microsoft.com/office/drawing/2014/main" id="{03550851-17C5-4549-B812-47AF99B7A6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4688" y="7352400"/>
            <a:ext cx="5834621" cy="3447731"/>
          </a:xfrm>
          <a:prstGeom prst="rect">
            <a:avLst/>
          </a:prstGeom>
        </p:spPr>
      </p:pic>
      <p:sp>
        <p:nvSpPr>
          <p:cNvPr id="23" name="Prostokąt 22">
            <a:extLst>
              <a:ext uri="{FF2B5EF4-FFF2-40B4-BE49-F238E27FC236}">
                <a16:creationId xmlns:a16="http://schemas.microsoft.com/office/drawing/2014/main" id="{BE02E361-07C7-B04A-9316-BA6D64990D78}"/>
              </a:ext>
            </a:extLst>
          </p:cNvPr>
          <p:cNvSpPr/>
          <p:nvPr/>
        </p:nvSpPr>
        <p:spPr>
          <a:xfrm>
            <a:off x="5073192" y="6642019"/>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1" name="Prostokąt 20">
            <a:extLst>
              <a:ext uri="{FF2B5EF4-FFF2-40B4-BE49-F238E27FC236}">
                <a16:creationId xmlns:a16="http://schemas.microsoft.com/office/drawing/2014/main" id="{0B0BA6DE-2D80-EF4D-B409-3E92D82DB9C7}"/>
              </a:ext>
            </a:extLst>
          </p:cNvPr>
          <p:cNvSpPr/>
          <p:nvPr/>
        </p:nvSpPr>
        <p:spPr>
          <a:xfrm>
            <a:off x="5073192" y="5975675"/>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9" name="Obraz 58">
            <a:extLst>
              <a:ext uri="{FF2B5EF4-FFF2-40B4-BE49-F238E27FC236}">
                <a16:creationId xmlns:a16="http://schemas.microsoft.com/office/drawing/2014/main" id="{5D451A0E-475C-2347-B267-B7FCDC66A1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3694" y="7318058"/>
            <a:ext cx="5834621" cy="3447731"/>
          </a:xfrm>
          <a:prstGeom prst="rect">
            <a:avLst/>
          </a:prstGeom>
        </p:spPr>
      </p:pic>
      <p:sp>
        <p:nvSpPr>
          <p:cNvPr id="26" name="Prostokąt 25">
            <a:extLst>
              <a:ext uri="{FF2B5EF4-FFF2-40B4-BE49-F238E27FC236}">
                <a16:creationId xmlns:a16="http://schemas.microsoft.com/office/drawing/2014/main" id="{24D05DE8-A5F3-F74D-94B3-0789F5A415E7}"/>
              </a:ext>
            </a:extLst>
          </p:cNvPr>
          <p:cNvSpPr/>
          <p:nvPr/>
        </p:nvSpPr>
        <p:spPr>
          <a:xfrm>
            <a:off x="10864363" y="6642019"/>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0" name="Obraz 59">
            <a:extLst>
              <a:ext uri="{FF2B5EF4-FFF2-40B4-BE49-F238E27FC236}">
                <a16:creationId xmlns:a16="http://schemas.microsoft.com/office/drawing/2014/main" id="{253FCBDC-7FFB-FB4A-B127-7D99EDA6F4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55916" y="7318057"/>
            <a:ext cx="5834621" cy="3447731"/>
          </a:xfrm>
          <a:prstGeom prst="rect">
            <a:avLst/>
          </a:prstGeom>
        </p:spPr>
      </p:pic>
      <p:sp>
        <p:nvSpPr>
          <p:cNvPr id="34" name="Prostokąt 33">
            <a:extLst>
              <a:ext uri="{FF2B5EF4-FFF2-40B4-BE49-F238E27FC236}">
                <a16:creationId xmlns:a16="http://schemas.microsoft.com/office/drawing/2014/main" id="{1DBC6B80-1806-3549-9DBB-A6F794C76D07}"/>
              </a:ext>
            </a:extLst>
          </p:cNvPr>
          <p:cNvSpPr/>
          <p:nvPr/>
        </p:nvSpPr>
        <p:spPr>
          <a:xfrm>
            <a:off x="12208704" y="5309331"/>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1" name="Obraz 60">
            <a:extLst>
              <a:ext uri="{FF2B5EF4-FFF2-40B4-BE49-F238E27FC236}">
                <a16:creationId xmlns:a16="http://schemas.microsoft.com/office/drawing/2014/main" id="{7013C352-EA5C-AD40-A451-026825F006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6085" y="8107823"/>
            <a:ext cx="1261521" cy="1261521"/>
          </a:xfrm>
          <a:prstGeom prst="rect">
            <a:avLst/>
          </a:prstGeom>
        </p:spPr>
      </p:pic>
      <p:pic>
        <p:nvPicPr>
          <p:cNvPr id="11" name="Obraz 10">
            <a:extLst>
              <a:ext uri="{FF2B5EF4-FFF2-40B4-BE49-F238E27FC236}">
                <a16:creationId xmlns:a16="http://schemas.microsoft.com/office/drawing/2014/main" id="{D5AF8936-2B91-C349-A21D-7B093B8CED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7163" y="10172132"/>
            <a:ext cx="1701959" cy="1879554"/>
          </a:xfrm>
          <a:prstGeom prst="rect">
            <a:avLst/>
          </a:prstGeom>
        </p:spPr>
      </p:pic>
      <p:sp>
        <p:nvSpPr>
          <p:cNvPr id="24" name="Prostokąt 23">
            <a:extLst>
              <a:ext uri="{FF2B5EF4-FFF2-40B4-BE49-F238E27FC236}">
                <a16:creationId xmlns:a16="http://schemas.microsoft.com/office/drawing/2014/main" id="{41F58E43-84FF-9940-9052-90DD46922709}"/>
              </a:ext>
            </a:extLst>
          </p:cNvPr>
          <p:cNvSpPr/>
          <p:nvPr/>
        </p:nvSpPr>
        <p:spPr>
          <a:xfrm>
            <a:off x="10192191" y="6642019"/>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6" name="Obraz 65">
            <a:extLst>
              <a:ext uri="{FF2B5EF4-FFF2-40B4-BE49-F238E27FC236}">
                <a16:creationId xmlns:a16="http://schemas.microsoft.com/office/drawing/2014/main" id="{0B079890-1C8D-C84C-81D4-93D49BAC2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9770" y="8128778"/>
            <a:ext cx="1240565" cy="1240565"/>
          </a:xfrm>
          <a:prstGeom prst="rect">
            <a:avLst/>
          </a:prstGeom>
        </p:spPr>
      </p:pic>
      <p:pic>
        <p:nvPicPr>
          <p:cNvPr id="69" name="Obraz 68">
            <a:extLst>
              <a:ext uri="{FF2B5EF4-FFF2-40B4-BE49-F238E27FC236}">
                <a16:creationId xmlns:a16="http://schemas.microsoft.com/office/drawing/2014/main" id="{C221E95B-7ECB-B043-8806-3EDBFC7299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83309" y="10182191"/>
            <a:ext cx="1714957" cy="1893909"/>
          </a:xfrm>
          <a:prstGeom prst="rect">
            <a:avLst/>
          </a:prstGeom>
        </p:spPr>
      </p:pic>
      <p:pic>
        <p:nvPicPr>
          <p:cNvPr id="14" name="Obraz 13">
            <a:extLst>
              <a:ext uri="{FF2B5EF4-FFF2-40B4-BE49-F238E27FC236}">
                <a16:creationId xmlns:a16="http://schemas.microsoft.com/office/drawing/2014/main" id="{F75A0514-02AD-9944-ACAF-1881BF2074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91681" y="10063552"/>
            <a:ext cx="1462508" cy="1462508"/>
          </a:xfrm>
          <a:prstGeom prst="rect">
            <a:avLst/>
          </a:prstGeom>
        </p:spPr>
      </p:pic>
      <p:sp>
        <p:nvSpPr>
          <p:cNvPr id="37" name="Prostokąt 36">
            <a:extLst>
              <a:ext uri="{FF2B5EF4-FFF2-40B4-BE49-F238E27FC236}">
                <a16:creationId xmlns:a16="http://schemas.microsoft.com/office/drawing/2014/main" id="{8F203AE0-B275-DF43-9D69-8E8F5E020C09}"/>
              </a:ext>
            </a:extLst>
          </p:cNvPr>
          <p:cNvSpPr/>
          <p:nvPr/>
        </p:nvSpPr>
        <p:spPr>
          <a:xfrm>
            <a:off x="18507322" y="6804309"/>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8" name="Prostokąt 37">
            <a:extLst>
              <a:ext uri="{FF2B5EF4-FFF2-40B4-BE49-F238E27FC236}">
                <a16:creationId xmlns:a16="http://schemas.microsoft.com/office/drawing/2014/main" id="{F8531FF4-ECBF-1847-9615-3A5C977F11FB}"/>
              </a:ext>
            </a:extLst>
          </p:cNvPr>
          <p:cNvSpPr/>
          <p:nvPr/>
        </p:nvSpPr>
        <p:spPr>
          <a:xfrm>
            <a:off x="17835153" y="6804309"/>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3" name="Obraz 52">
            <a:extLst>
              <a:ext uri="{FF2B5EF4-FFF2-40B4-BE49-F238E27FC236}">
                <a16:creationId xmlns:a16="http://schemas.microsoft.com/office/drawing/2014/main" id="{63C01905-C97C-5042-B9EA-69861E7F11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35354" y="8128778"/>
            <a:ext cx="1266346" cy="1266346"/>
          </a:xfrm>
          <a:prstGeom prst="rect">
            <a:avLst/>
          </a:prstGeom>
        </p:spPr>
      </p:pic>
      <p:pic>
        <p:nvPicPr>
          <p:cNvPr id="86" name="Obraz 85">
            <a:extLst>
              <a:ext uri="{FF2B5EF4-FFF2-40B4-BE49-F238E27FC236}">
                <a16:creationId xmlns:a16="http://schemas.microsoft.com/office/drawing/2014/main" id="{B56F35A0-9985-5245-A206-2FD612B335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68252" y="10162811"/>
            <a:ext cx="1710400" cy="1888876"/>
          </a:xfrm>
          <a:prstGeom prst="rect">
            <a:avLst/>
          </a:prstGeom>
        </p:spPr>
      </p:pic>
      <p:sp>
        <p:nvSpPr>
          <p:cNvPr id="22" name="Prostokąt 21">
            <a:extLst>
              <a:ext uri="{FF2B5EF4-FFF2-40B4-BE49-F238E27FC236}">
                <a16:creationId xmlns:a16="http://schemas.microsoft.com/office/drawing/2014/main" id="{3A58D54A-37CD-B943-B28C-49151A154EAA}"/>
              </a:ext>
            </a:extLst>
          </p:cNvPr>
          <p:cNvSpPr/>
          <p:nvPr/>
        </p:nvSpPr>
        <p:spPr>
          <a:xfrm>
            <a:off x="4402962" y="5975675"/>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0" name="Prostokąt 19">
            <a:extLst>
              <a:ext uri="{FF2B5EF4-FFF2-40B4-BE49-F238E27FC236}">
                <a16:creationId xmlns:a16="http://schemas.microsoft.com/office/drawing/2014/main" id="{779EC478-028C-CD45-8B80-009CCCB18978}"/>
              </a:ext>
            </a:extLst>
          </p:cNvPr>
          <p:cNvSpPr/>
          <p:nvPr/>
        </p:nvSpPr>
        <p:spPr>
          <a:xfrm>
            <a:off x="5073192" y="5309331"/>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5" name="Prostokąt 24">
            <a:extLst>
              <a:ext uri="{FF2B5EF4-FFF2-40B4-BE49-F238E27FC236}">
                <a16:creationId xmlns:a16="http://schemas.microsoft.com/office/drawing/2014/main" id="{59E37724-EAAA-CE48-A5E2-90E6899CA9FE}"/>
              </a:ext>
            </a:extLst>
          </p:cNvPr>
          <p:cNvSpPr/>
          <p:nvPr/>
        </p:nvSpPr>
        <p:spPr>
          <a:xfrm>
            <a:off x="10192190" y="5975675"/>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9" name="Prostokąt 38">
            <a:extLst>
              <a:ext uri="{FF2B5EF4-FFF2-40B4-BE49-F238E27FC236}">
                <a16:creationId xmlns:a16="http://schemas.microsoft.com/office/drawing/2014/main" id="{81C65770-E384-F849-80F0-3F03E8389AB4}"/>
              </a:ext>
            </a:extLst>
          </p:cNvPr>
          <p:cNvSpPr/>
          <p:nvPr/>
        </p:nvSpPr>
        <p:spPr>
          <a:xfrm>
            <a:off x="17835152" y="6137965"/>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8" name="Obraz 57">
            <a:extLst>
              <a:ext uri="{FF2B5EF4-FFF2-40B4-BE49-F238E27FC236}">
                <a16:creationId xmlns:a16="http://schemas.microsoft.com/office/drawing/2014/main" id="{D10A73CD-6113-4ACB-B067-761ED94BADC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076419" y="10585938"/>
            <a:ext cx="929172" cy="1025187"/>
          </a:xfrm>
          <a:prstGeom prst="rect">
            <a:avLst/>
          </a:prstGeom>
        </p:spPr>
      </p:pic>
      <p:pic>
        <p:nvPicPr>
          <p:cNvPr id="62" name="Obraz 61">
            <a:extLst>
              <a:ext uri="{FF2B5EF4-FFF2-40B4-BE49-F238E27FC236}">
                <a16:creationId xmlns:a16="http://schemas.microsoft.com/office/drawing/2014/main" id="{0DE920FC-3EA2-4F3E-B0F2-6E96DC8F8E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extLst>
      <p:ext uri="{BB962C8B-B14F-4D97-AF65-F5344CB8AC3E}">
        <p14:creationId xmlns:p14="http://schemas.microsoft.com/office/powerpoint/2010/main" val="22968451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
                                        <p:tgtEl>
                                          <p:spTgt spid="7"/>
                                        </p:tgtEl>
                                      </p:cBhvr>
                                    </p:animEffect>
                                  </p:childTnLst>
                                </p:cTn>
                              </p:par>
                            </p:childTnLst>
                          </p:cTn>
                        </p:par>
                        <p:par>
                          <p:cTn id="13" fill="hold">
                            <p:stCondLst>
                              <p:cond delay="2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200"/>
                                        <p:tgtEl>
                                          <p:spTgt spid="59"/>
                                        </p:tgtEl>
                                      </p:cBhvr>
                                    </p:animEffect>
                                  </p:childTnLst>
                                </p:cTn>
                              </p:par>
                            </p:childTnLst>
                          </p:cTn>
                        </p:par>
                        <p:par>
                          <p:cTn id="17" fill="hold">
                            <p:stCondLst>
                              <p:cond delay="400"/>
                            </p:stCondLst>
                            <p:childTnLst>
                              <p:par>
                                <p:cTn id="18" presetID="22" presetClass="entr" presetSubtype="4"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2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14583E-6 2.59259E-6 L -0.04785 0.13136 " pathEditMode="relative" rAng="0" ptsTypes="AA">
                                      <p:cBhvr>
                                        <p:cTn id="29" dur="1000" fill="hold"/>
                                        <p:tgtEl>
                                          <p:spTgt spid="23"/>
                                        </p:tgtEl>
                                        <p:attrNameLst>
                                          <p:attrName>ppt_x</p:attrName>
                                          <p:attrName>ppt_y</p:attrName>
                                        </p:attrNameLst>
                                      </p:cBhvr>
                                      <p:rCtr x="-2396" y="6562"/>
                                    </p:animMotion>
                                  </p:childTnLst>
                                </p:cTn>
                              </p:par>
                            </p:childTnLst>
                          </p:cTn>
                        </p:par>
                        <p:par>
                          <p:cTn id="30" fill="hold">
                            <p:stCondLst>
                              <p:cond delay="1000"/>
                            </p:stCondLst>
                            <p:childTnLst>
                              <p:par>
                                <p:cTn id="31" presetID="42" presetClass="path" presetSubtype="0" accel="50000" decel="50000" fill="hold" grpId="0" nodeType="afterEffect">
                                  <p:stCondLst>
                                    <p:cond delay="0"/>
                                  </p:stCondLst>
                                  <p:childTnLst>
                                    <p:animMotion origin="layout" path="M -4.375E-6 -4.62963E-6 L -0.02025 0.1787 " pathEditMode="relative" rAng="0" ptsTypes="AA">
                                      <p:cBhvr>
                                        <p:cTn id="32" dur="1000" fill="hold"/>
                                        <p:tgtEl>
                                          <p:spTgt spid="21"/>
                                        </p:tgtEl>
                                        <p:attrNameLst>
                                          <p:attrName>ppt_x</p:attrName>
                                          <p:attrName>ppt_y</p:attrName>
                                        </p:attrNameLst>
                                      </p:cBhvr>
                                      <p:rCtr x="-1029" y="8981"/>
                                    </p:animMotion>
                                  </p:childTnLst>
                                </p:cTn>
                              </p:par>
                            </p:childTnLst>
                          </p:cTn>
                        </p:par>
                        <p:par>
                          <p:cTn id="33" fill="hold">
                            <p:stCondLst>
                              <p:cond delay="2000"/>
                            </p:stCondLst>
                            <p:childTnLst>
                              <p:par>
                                <p:cTn id="34" presetID="42" presetClass="path" presetSubtype="0" accel="50000" decel="50000" fill="hold" grpId="0" nodeType="afterEffect">
                                  <p:stCondLst>
                                    <p:cond delay="0"/>
                                  </p:stCondLst>
                                  <p:childTnLst>
                                    <p:animMotion origin="layout" path="M -4.6875E-6 2.59259E-6 L -0.20247 0.13136 " pathEditMode="relative" rAng="0" ptsTypes="AA">
                                      <p:cBhvr>
                                        <p:cTn id="35" dur="1000" fill="hold"/>
                                        <p:tgtEl>
                                          <p:spTgt spid="24"/>
                                        </p:tgtEl>
                                        <p:attrNameLst>
                                          <p:attrName>ppt_x</p:attrName>
                                          <p:attrName>ppt_y</p:attrName>
                                        </p:attrNameLst>
                                      </p:cBhvr>
                                      <p:rCtr x="-10124" y="6562"/>
                                    </p:animMotion>
                                  </p:childTnLst>
                                </p:cTn>
                              </p:par>
                            </p:childTnLst>
                          </p:cTn>
                        </p:par>
                        <p:par>
                          <p:cTn id="36" fill="hold">
                            <p:stCondLst>
                              <p:cond delay="3000"/>
                            </p:stCondLst>
                            <p:childTnLst>
                              <p:par>
                                <p:cTn id="37" presetID="42" presetClass="path" presetSubtype="0" accel="50000" decel="50000" fill="hold" grpId="0" nodeType="afterEffect">
                                  <p:stCondLst>
                                    <p:cond delay="0"/>
                                  </p:stCondLst>
                                  <p:childTnLst>
                                    <p:animMotion origin="layout" path="M 1.14583E-6 2.59259E-6 L 0.0179 0.13287 " pathEditMode="relative" rAng="0" ptsTypes="AA">
                                      <p:cBhvr>
                                        <p:cTn id="38" dur="1000" fill="hold"/>
                                        <p:tgtEl>
                                          <p:spTgt spid="26"/>
                                        </p:tgtEl>
                                        <p:attrNameLst>
                                          <p:attrName>ppt_x</p:attrName>
                                          <p:attrName>ppt_y</p:attrName>
                                        </p:attrNameLst>
                                      </p:cBhvr>
                                      <p:rCtr x="892" y="6644"/>
                                    </p:animMotion>
                                  </p:childTnLst>
                                </p:cTn>
                              </p:par>
                            </p:childTnLst>
                          </p:cTn>
                        </p:par>
                        <p:par>
                          <p:cTn id="39" fill="hold">
                            <p:stCondLst>
                              <p:cond delay="4000"/>
                            </p:stCondLst>
                            <p:childTnLst>
                              <p:par>
                                <p:cTn id="40" presetID="42" presetClass="path" presetSubtype="0" accel="50000" decel="50000" fill="hold" grpId="0" nodeType="afterEffect">
                                  <p:stCondLst>
                                    <p:cond delay="0"/>
                                  </p:stCondLst>
                                  <p:childTnLst>
                                    <p:animMotion origin="layout" path="M 0.00312 4.81481E-6 L 0.24837 0.22604 " pathEditMode="relative" rAng="0" ptsTypes="AA">
                                      <p:cBhvr>
                                        <p:cTn id="41" dur="1000" fill="hold"/>
                                        <p:tgtEl>
                                          <p:spTgt spid="34"/>
                                        </p:tgtEl>
                                        <p:attrNameLst>
                                          <p:attrName>ppt_x</p:attrName>
                                          <p:attrName>ppt_y</p:attrName>
                                        </p:attrNameLst>
                                      </p:cBhvr>
                                      <p:rCtr x="12259" y="11296"/>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par>
                          <p:cTn id="50" fill="hold">
                            <p:stCondLst>
                              <p:cond delay="500"/>
                            </p:stCondLst>
                            <p:childTnLst>
                              <p:par>
                                <p:cTn id="51" presetID="9"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dissolve">
                                      <p:cBhvr>
                                        <p:cTn id="53" dur="500"/>
                                        <p:tgtEl>
                                          <p:spTgt spid="61"/>
                                        </p:tgtEl>
                                      </p:cBhvr>
                                    </p:animEffect>
                                  </p:childTnLst>
                                </p:cTn>
                              </p:par>
                            </p:childTnLst>
                          </p:cTn>
                        </p:par>
                        <p:par>
                          <p:cTn id="54" fill="hold">
                            <p:stCondLst>
                              <p:cond delay="1000"/>
                            </p:stCondLst>
                            <p:childTnLst>
                              <p:par>
                                <p:cTn id="55" presetID="42" presetClass="path" presetSubtype="0" accel="50000" decel="50000" fill="hold" nodeType="afterEffect">
                                  <p:stCondLst>
                                    <p:cond delay="0"/>
                                  </p:stCondLst>
                                  <p:childTnLst>
                                    <p:animMotion origin="layout" path="M -3.75E-6 2.96296E-6 L 0.01329 0.19085 " pathEditMode="relative" rAng="0" ptsTypes="AA">
                                      <p:cBhvr>
                                        <p:cTn id="56" dur="1000" fill="hold"/>
                                        <p:tgtEl>
                                          <p:spTgt spid="61"/>
                                        </p:tgtEl>
                                        <p:attrNameLst>
                                          <p:attrName>ppt_x</p:attrName>
                                          <p:attrName>ppt_y</p:attrName>
                                        </p:attrNameLst>
                                      </p:cBhvr>
                                      <p:rCtr x="664" y="9537"/>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childTnLst>
                          </p:cTn>
                        </p:par>
                        <p:par>
                          <p:cTn id="61" fill="hold">
                            <p:stCondLst>
                              <p:cond delay="2500"/>
                            </p:stCondLst>
                            <p:childTnLst>
                              <p:par>
                                <p:cTn id="62" presetID="6" presetClass="entr" presetSubtype="3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ou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0.20247 0.13136 L 0.01797 0.13275 " pathEditMode="relative" rAng="0" ptsTypes="AA">
                                      <p:cBhvr>
                                        <p:cTn id="68" dur="1000" fill="hold"/>
                                        <p:tgtEl>
                                          <p:spTgt spid="24"/>
                                        </p:tgtEl>
                                        <p:attrNameLst>
                                          <p:attrName>ppt_x</p:attrName>
                                          <p:attrName>ppt_y</p:attrName>
                                        </p:attrNameLst>
                                      </p:cBhvr>
                                      <p:rCtr x="11022" y="69"/>
                                    </p:animMotion>
                                  </p:childTnLst>
                                </p:cTn>
                              </p:par>
                            </p:childTnLst>
                          </p:cTn>
                        </p:par>
                        <p:par>
                          <p:cTn id="69" fill="hold">
                            <p:stCondLst>
                              <p:cond delay="1000"/>
                            </p:stCondLst>
                            <p:childTnLst>
                              <p:par>
                                <p:cTn id="70" presetID="42" presetClass="path" presetSubtype="0" accel="50000" decel="50000" fill="hold" grpId="1" nodeType="afterEffect">
                                  <p:stCondLst>
                                    <p:cond delay="0"/>
                                  </p:stCondLst>
                                  <p:childTnLst>
                                    <p:animMotion origin="layout" path="M 0.24935 0.22407 L -0.0099 0.23032 " pathEditMode="relative" rAng="0" ptsTypes="AA">
                                      <p:cBhvr>
                                        <p:cTn id="71" dur="1000" fill="hold"/>
                                        <p:tgtEl>
                                          <p:spTgt spid="34"/>
                                        </p:tgtEl>
                                        <p:attrNameLst>
                                          <p:attrName>ppt_x</p:attrName>
                                          <p:attrName>ppt_y</p:attrName>
                                        </p:attrNameLst>
                                      </p:cBhvr>
                                      <p:rCtr x="-12962" y="313"/>
                                    </p:animMotion>
                                  </p:childTnLst>
                                </p:cTn>
                              </p:par>
                            </p:childTnLst>
                          </p:cTn>
                        </p:par>
                        <p:par>
                          <p:cTn id="72" fill="hold">
                            <p:stCondLst>
                              <p:cond delay="2000"/>
                            </p:stCondLst>
                            <p:childTnLst>
                              <p:par>
                                <p:cTn id="73" presetID="9" presetClass="exit" presetSubtype="0" fill="hold" grpId="2" nodeType="afterEffect">
                                  <p:stCondLst>
                                    <p:cond delay="0"/>
                                  </p:stCondLst>
                                  <p:childTnLst>
                                    <p:animEffect transition="out" filter="dissolv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26"/>
                                        </p:tgtEl>
                                      </p:cBhvr>
                                    </p:animEffect>
                                    <p:set>
                                      <p:cBhvr>
                                        <p:cTn id="78" dur="1" fill="hold">
                                          <p:stCondLst>
                                            <p:cond delay="499"/>
                                          </p:stCondLst>
                                        </p:cTn>
                                        <p:tgtEl>
                                          <p:spTgt spid="26"/>
                                        </p:tgtEl>
                                        <p:attrNameLst>
                                          <p:attrName>style.visibility</p:attrName>
                                        </p:attrNameLst>
                                      </p:cBhvr>
                                      <p:to>
                                        <p:strVal val="hidden"/>
                                      </p:to>
                                    </p:set>
                                  </p:childTnLst>
                                </p:cTn>
                              </p:par>
                              <p:par>
                                <p:cTn id="79" presetID="9" presetClass="exit" presetSubtype="0" fill="hold" grpId="2" nodeType="withEffect">
                                  <p:stCondLst>
                                    <p:cond delay="0"/>
                                  </p:stCondLst>
                                  <p:childTnLst>
                                    <p:animEffect transition="out" filter="dissolv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par>
                          <p:cTn id="82" fill="hold">
                            <p:stCondLst>
                              <p:cond delay="2500"/>
                            </p:stCondLst>
                            <p:childTnLst>
                              <p:par>
                                <p:cTn id="83" presetID="9" presetClass="entr" presetSubtype="0" fill="hold"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dissolve">
                                      <p:cBhvr>
                                        <p:cTn id="85" dur="500"/>
                                        <p:tgtEl>
                                          <p:spTgt spid="66"/>
                                        </p:tgtEl>
                                      </p:cBhvr>
                                    </p:animEffect>
                                  </p:childTnLst>
                                </p:cTn>
                              </p:par>
                            </p:childTnLst>
                          </p:cTn>
                        </p:par>
                        <p:par>
                          <p:cTn id="86" fill="hold">
                            <p:stCondLst>
                              <p:cond delay="3000"/>
                            </p:stCondLst>
                            <p:childTnLst>
                              <p:par>
                                <p:cTn id="87" presetID="42" presetClass="path" presetSubtype="0" accel="50000" decel="50000" fill="hold" nodeType="afterEffect">
                                  <p:stCondLst>
                                    <p:cond delay="0"/>
                                  </p:stCondLst>
                                  <p:childTnLst>
                                    <p:animMotion origin="layout" path="M -3.75E-6 2.77778E-6 L 0.00098 0.18958 " pathEditMode="relative" rAng="0" ptsTypes="AA">
                                      <p:cBhvr>
                                        <p:cTn id="88" dur="1000" fill="hold"/>
                                        <p:tgtEl>
                                          <p:spTgt spid="66"/>
                                        </p:tgtEl>
                                        <p:attrNameLst>
                                          <p:attrName>ppt_x</p:attrName>
                                          <p:attrName>ppt_y</p:attrName>
                                        </p:attrNameLst>
                                      </p:cBhvr>
                                      <p:rCtr x="46" y="9479"/>
                                    </p:animMotion>
                                  </p:childTnLst>
                                </p:cTn>
                              </p:par>
                            </p:childTnLst>
                          </p:cTn>
                        </p:par>
                        <p:par>
                          <p:cTn id="89" fill="hold">
                            <p:stCondLst>
                              <p:cond delay="4000"/>
                            </p:stCondLst>
                            <p:childTnLst>
                              <p:par>
                                <p:cTn id="90" presetID="9" presetClass="exit" presetSubtype="0" fill="hold" nodeType="afterEffect">
                                  <p:stCondLst>
                                    <p:cond delay="0"/>
                                  </p:stCondLst>
                                  <p:childTnLst>
                                    <p:animEffect transition="out" filter="dissolve">
                                      <p:cBhvr>
                                        <p:cTn id="91" dur="500"/>
                                        <p:tgtEl>
                                          <p:spTgt spid="66"/>
                                        </p:tgtEl>
                                      </p:cBhvr>
                                    </p:animEffect>
                                    <p:set>
                                      <p:cBhvr>
                                        <p:cTn id="92" dur="1" fill="hold">
                                          <p:stCondLst>
                                            <p:cond delay="499"/>
                                          </p:stCondLst>
                                        </p:cTn>
                                        <p:tgtEl>
                                          <p:spTgt spid="66"/>
                                        </p:tgtEl>
                                        <p:attrNameLst>
                                          <p:attrName>style.visibility</p:attrName>
                                        </p:attrNameLst>
                                      </p:cBhvr>
                                      <p:to>
                                        <p:strVal val="hidden"/>
                                      </p:to>
                                    </p:set>
                                  </p:childTnLst>
                                </p:cTn>
                              </p:par>
                            </p:childTnLst>
                          </p:cTn>
                        </p:par>
                        <p:par>
                          <p:cTn id="93" fill="hold">
                            <p:stCondLst>
                              <p:cond delay="4500"/>
                            </p:stCondLst>
                            <p:childTnLst>
                              <p:par>
                                <p:cTn id="94" presetID="6" presetClass="entr" presetSubtype="32" fill="hold" nodeType="after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circle(out)">
                                      <p:cBhvr>
                                        <p:cTn id="96" dur="500"/>
                                        <p:tgtEl>
                                          <p:spTgt spid="69"/>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dissolve">
                                      <p:cBhvr>
                                        <p:cTn id="101" dur="500"/>
                                        <p:tgtEl>
                                          <p:spTgt spid="14"/>
                                        </p:tgtEl>
                                      </p:cBhvr>
                                    </p:animEffect>
                                  </p:childTnLst>
                                </p:cTn>
                              </p:par>
                            </p:childTnLst>
                          </p:cTn>
                        </p:par>
                        <p:par>
                          <p:cTn id="102" fill="hold">
                            <p:stCondLst>
                              <p:cond delay="500"/>
                            </p:stCondLst>
                            <p:childTnLst>
                              <p:par>
                                <p:cTn id="103" presetID="64" presetClass="path" presetSubtype="0" accel="50000" decel="50000" fill="hold" nodeType="afterEffect">
                                  <p:stCondLst>
                                    <p:cond delay="0"/>
                                  </p:stCondLst>
                                  <p:childTnLst>
                                    <p:animMotion origin="layout" path="M 1.77083E-6 2.96296E-6 L -0.22507 -0.66771 " pathEditMode="relative" rAng="0" ptsTypes="AA">
                                      <p:cBhvr>
                                        <p:cTn id="104" dur="2000" fill="hold"/>
                                        <p:tgtEl>
                                          <p:spTgt spid="14"/>
                                        </p:tgtEl>
                                        <p:attrNameLst>
                                          <p:attrName>ppt_x</p:attrName>
                                          <p:attrName>ppt_y</p:attrName>
                                        </p:attrNameLst>
                                      </p:cBhvr>
                                      <p:rCtr x="-11257" y="-33391"/>
                                    </p:animMotion>
                                  </p:childTnLst>
                                </p:cTn>
                              </p:par>
                            </p:childTnLst>
                          </p:cTn>
                        </p:par>
                        <p:par>
                          <p:cTn id="105" fill="hold">
                            <p:stCondLst>
                              <p:cond delay="2500"/>
                            </p:stCondLst>
                            <p:childTnLst>
                              <p:par>
                                <p:cTn id="106" presetID="0" presetClass="path" presetSubtype="0" accel="50000" decel="50000" fill="hold" nodeType="afterEffect">
                                  <p:stCondLst>
                                    <p:cond delay="0"/>
                                  </p:stCondLst>
                                  <p:childTnLst>
                                    <p:animMotion origin="layout" path="M -0.22507 -0.66771 L 0.05612 -0.50081 " pathEditMode="relative" rAng="0" ptsTypes="AA">
                                      <p:cBhvr>
                                        <p:cTn id="107" dur="2000" fill="hold"/>
                                        <p:tgtEl>
                                          <p:spTgt spid="14"/>
                                        </p:tgtEl>
                                        <p:attrNameLst>
                                          <p:attrName>ppt_x</p:attrName>
                                          <p:attrName>ppt_y</p:attrName>
                                        </p:attrNameLst>
                                      </p:cBhvr>
                                      <p:rCtr x="14056" y="8206"/>
                                    </p:animMotion>
                                  </p:childTnLst>
                                </p:cTn>
                              </p:par>
                            </p:childTnLst>
                          </p:cTn>
                        </p:par>
                        <p:par>
                          <p:cTn id="108" fill="hold">
                            <p:stCondLst>
                              <p:cond delay="4500"/>
                            </p:stCondLst>
                            <p:childTnLst>
                              <p:par>
                                <p:cTn id="109" presetID="22" presetClass="entr" presetSubtype="8"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wipe(left)">
                                      <p:cBhvr>
                                        <p:cTn id="114" dur="100"/>
                                        <p:tgtEl>
                                          <p:spTgt spid="50"/>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dissolve">
                                      <p:cBhvr>
                                        <p:cTn id="117" dur="500"/>
                                        <p:tgtEl>
                                          <p:spTgt spid="39"/>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dissolve">
                                      <p:cBhvr>
                                        <p:cTn id="120" dur="500"/>
                                        <p:tgtEl>
                                          <p:spTgt spid="40"/>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dissolve">
                                      <p:cBhvr>
                                        <p:cTn id="123" dur="500"/>
                                        <p:tgtEl>
                                          <p:spTgt spid="4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dissolve">
                                      <p:cBhvr>
                                        <p:cTn id="126" dur="500"/>
                                        <p:tgtEl>
                                          <p:spTgt spid="4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dissolve">
                                      <p:cBhvr>
                                        <p:cTn id="129" dur="500"/>
                                        <p:tgtEl>
                                          <p:spTgt spid="37"/>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dissolve">
                                      <p:cBhvr>
                                        <p:cTn id="132" dur="500"/>
                                        <p:tgtEl>
                                          <p:spTgt spid="41"/>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dissolve">
                                      <p:cBhvr>
                                        <p:cTn id="135" dur="500"/>
                                        <p:tgtEl>
                                          <p:spTgt spid="4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dissolve">
                                      <p:cBhvr>
                                        <p:cTn id="138" dur="500"/>
                                        <p:tgtEl>
                                          <p:spTgt spid="45"/>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dissolve">
                                      <p:cBhvr>
                                        <p:cTn id="141" dur="500"/>
                                        <p:tgtEl>
                                          <p:spTgt spid="44"/>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38"/>
                                        </p:tgtEl>
                                        <p:attrNameLst>
                                          <p:attrName>style.visibility</p:attrName>
                                        </p:attrNameLst>
                                      </p:cBhvr>
                                      <p:to>
                                        <p:strVal val="visible"/>
                                      </p:to>
                                    </p:set>
                                    <p:animEffect transition="in" filter="dissolve">
                                      <p:cBhvr>
                                        <p:cTn id="144" dur="500"/>
                                        <p:tgtEl>
                                          <p:spTgt spid="38"/>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path" presetSubtype="0" accel="50000" decel="50000" fill="hold" grpId="1" nodeType="clickEffect">
                                  <p:stCondLst>
                                    <p:cond delay="0"/>
                                  </p:stCondLst>
                                  <p:childTnLst>
                                    <p:animMotion origin="layout" path="M -3.125E-7 -2.96296E-6 L -0.00898 0.11505 " pathEditMode="relative" rAng="0" ptsTypes="AA">
                                      <p:cBhvr>
                                        <p:cTn id="148" dur="1000" fill="hold"/>
                                        <p:tgtEl>
                                          <p:spTgt spid="37"/>
                                        </p:tgtEl>
                                        <p:attrNameLst>
                                          <p:attrName>ppt_x</p:attrName>
                                          <p:attrName>ppt_y</p:attrName>
                                        </p:attrNameLst>
                                      </p:cBhvr>
                                      <p:rCtr x="-449" y="5752"/>
                                    </p:animMotion>
                                  </p:childTnLst>
                                </p:cTn>
                              </p:par>
                            </p:childTnLst>
                          </p:cTn>
                        </p:par>
                        <p:par>
                          <p:cTn id="149" fill="hold">
                            <p:stCondLst>
                              <p:cond delay="1000"/>
                            </p:stCondLst>
                            <p:childTnLst>
                              <p:par>
                                <p:cTn id="150" presetID="42" presetClass="path" presetSubtype="0" accel="50000" decel="50000" fill="hold" grpId="1" nodeType="afterEffect">
                                  <p:stCondLst>
                                    <p:cond delay="0"/>
                                  </p:stCondLst>
                                  <p:childTnLst>
                                    <p:animMotion origin="layout" path="M -1.25E-6 -2.96296E-6 L -0.26719 0.11864 " pathEditMode="relative" rAng="0" ptsTypes="AA">
                                      <p:cBhvr>
                                        <p:cTn id="151" dur="1000" fill="hold"/>
                                        <p:tgtEl>
                                          <p:spTgt spid="38"/>
                                        </p:tgtEl>
                                        <p:attrNameLst>
                                          <p:attrName>ppt_x</p:attrName>
                                          <p:attrName>ppt_y</p:attrName>
                                        </p:attrNameLst>
                                      </p:cBhvr>
                                      <p:rCtr x="-13359" y="5926"/>
                                    </p:animMotion>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37"/>
                                        </p:tgtEl>
                                      </p:cBhvr>
                                    </p:animEffect>
                                    <p:set>
                                      <p:cBhvr>
                                        <p:cTn id="156" dur="1" fill="hold">
                                          <p:stCondLst>
                                            <p:cond delay="499"/>
                                          </p:stCondLst>
                                        </p:cTn>
                                        <p:tgtEl>
                                          <p:spTgt spid="37"/>
                                        </p:tgtEl>
                                        <p:attrNameLst>
                                          <p:attrName>style.visibility</p:attrName>
                                        </p:attrNameLst>
                                      </p:cBhvr>
                                      <p:to>
                                        <p:strVal val="hidden"/>
                                      </p:to>
                                    </p:set>
                                  </p:childTnLst>
                                </p:cTn>
                              </p:par>
                            </p:childTnLst>
                          </p:cTn>
                        </p:par>
                        <p:par>
                          <p:cTn id="157" fill="hold">
                            <p:stCondLst>
                              <p:cond delay="500"/>
                            </p:stCondLst>
                            <p:childTnLst>
                              <p:par>
                                <p:cTn id="158" presetID="9" presetClass="entr" presetSubtype="0" fill="hold"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dissolve">
                                      <p:cBhvr>
                                        <p:cTn id="160" dur="500"/>
                                        <p:tgtEl>
                                          <p:spTgt spid="53"/>
                                        </p:tgtEl>
                                      </p:cBhvr>
                                    </p:animEffect>
                                  </p:childTnLst>
                                </p:cTn>
                              </p:par>
                            </p:childTnLst>
                          </p:cTn>
                        </p:par>
                        <p:par>
                          <p:cTn id="161" fill="hold">
                            <p:stCondLst>
                              <p:cond delay="1000"/>
                            </p:stCondLst>
                            <p:childTnLst>
                              <p:par>
                                <p:cTn id="162" presetID="42" presetClass="path" presetSubtype="0" accel="50000" decel="50000" fill="hold" nodeType="afterEffect">
                                  <p:stCondLst>
                                    <p:cond delay="0"/>
                                  </p:stCondLst>
                                  <p:childTnLst>
                                    <p:animMotion origin="layout" path="M -4.375E-6 -2.40741E-6 L 0.00339 0.18577 " pathEditMode="relative" rAng="0" ptsTypes="AA">
                                      <p:cBhvr>
                                        <p:cTn id="163" dur="1000" fill="hold"/>
                                        <p:tgtEl>
                                          <p:spTgt spid="53"/>
                                        </p:tgtEl>
                                        <p:attrNameLst>
                                          <p:attrName>ppt_x</p:attrName>
                                          <p:attrName>ppt_y</p:attrName>
                                        </p:attrNameLst>
                                      </p:cBhvr>
                                      <p:rCtr x="293" y="9132"/>
                                    </p:animMotion>
                                  </p:childTnLst>
                                </p:cTn>
                              </p:par>
                            </p:childTnLst>
                          </p:cTn>
                        </p:par>
                        <p:par>
                          <p:cTn id="164" fill="hold">
                            <p:stCondLst>
                              <p:cond delay="2000"/>
                            </p:stCondLst>
                            <p:childTnLst>
                              <p:par>
                                <p:cTn id="165" presetID="9" presetClass="exit" presetSubtype="0" fill="hold" nodeType="afterEffect">
                                  <p:stCondLst>
                                    <p:cond delay="0"/>
                                  </p:stCondLst>
                                  <p:childTnLst>
                                    <p:animEffect transition="out" filter="dissolve">
                                      <p:cBhvr>
                                        <p:cTn id="166" dur="500"/>
                                        <p:tgtEl>
                                          <p:spTgt spid="53"/>
                                        </p:tgtEl>
                                      </p:cBhvr>
                                    </p:animEffect>
                                    <p:set>
                                      <p:cBhvr>
                                        <p:cTn id="167" dur="1" fill="hold">
                                          <p:stCondLst>
                                            <p:cond delay="499"/>
                                          </p:stCondLst>
                                        </p:cTn>
                                        <p:tgtEl>
                                          <p:spTgt spid="53"/>
                                        </p:tgtEl>
                                        <p:attrNameLst>
                                          <p:attrName>style.visibility</p:attrName>
                                        </p:attrNameLst>
                                      </p:cBhvr>
                                      <p:to>
                                        <p:strVal val="hidden"/>
                                      </p:to>
                                    </p:set>
                                  </p:childTnLst>
                                </p:cTn>
                              </p:par>
                            </p:childTnLst>
                          </p:cTn>
                        </p:par>
                        <p:par>
                          <p:cTn id="168" fill="hold">
                            <p:stCondLst>
                              <p:cond delay="2500"/>
                            </p:stCondLst>
                            <p:childTnLst>
                              <p:par>
                                <p:cTn id="169" presetID="6" presetClass="entr" presetSubtype="32" fill="hold" nodeType="afterEffect">
                                  <p:stCondLst>
                                    <p:cond delay="0"/>
                                  </p:stCondLst>
                                  <p:childTnLst>
                                    <p:set>
                                      <p:cBhvr>
                                        <p:cTn id="170" dur="1" fill="hold">
                                          <p:stCondLst>
                                            <p:cond delay="0"/>
                                          </p:stCondLst>
                                        </p:cTn>
                                        <p:tgtEl>
                                          <p:spTgt spid="86"/>
                                        </p:tgtEl>
                                        <p:attrNameLst>
                                          <p:attrName>style.visibility</p:attrName>
                                        </p:attrNameLst>
                                      </p:cBhvr>
                                      <p:to>
                                        <p:strVal val="visible"/>
                                      </p:to>
                                    </p:set>
                                    <p:animEffect transition="in" filter="circle(out)">
                                      <p:cBhvr>
                                        <p:cTn id="17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8" grpId="0"/>
      <p:bldP spid="50" grpId="0" animBg="1"/>
      <p:bldP spid="23" grpId="0" animBg="1"/>
      <p:bldP spid="23" grpId="1" animBg="1"/>
      <p:bldP spid="21" grpId="0" animBg="1"/>
      <p:bldP spid="21" grpId="1" animBg="1"/>
      <p:bldP spid="26" grpId="0" animBg="1"/>
      <p:bldP spid="26" grpId="1" animBg="1"/>
      <p:bldP spid="34" grpId="0" animBg="1"/>
      <p:bldP spid="34" grpId="1" animBg="1"/>
      <p:bldP spid="34" grpId="2" animBg="1"/>
      <p:bldP spid="24" grpId="0" animBg="1"/>
      <p:bldP spid="24" grpId="1" animBg="1"/>
      <p:bldP spid="24" grpId="2" animBg="1"/>
      <p:bldP spid="37" grpId="0" animBg="1"/>
      <p:bldP spid="37" grpId="1" animBg="1"/>
      <p:bldP spid="37" grpId="2" animBg="1"/>
      <p:bldP spid="38" grpId="0" animBg="1"/>
      <p:bldP spid="38" grpId="1"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ek" descr="Obrazek">
            <a:extLst>
              <a:ext uri="{FF2B5EF4-FFF2-40B4-BE49-F238E27FC236}">
                <a16:creationId xmlns:a16="http://schemas.microsoft.com/office/drawing/2014/main" id="{AE507A6F-2FCE-4198-BC07-5EBD5F25313B}"/>
              </a:ext>
            </a:extLst>
          </p:cNvPr>
          <p:cNvPicPr>
            <a:picLocks noChangeAspect="1"/>
          </p:cNvPicPr>
          <p:nvPr/>
        </p:nvPicPr>
        <p:blipFill>
          <a:blip r:embed="rId3"/>
          <a:stretch>
            <a:fillRect/>
          </a:stretch>
        </p:blipFill>
        <p:spPr>
          <a:xfrm>
            <a:off x="1778000" y="1027417"/>
            <a:ext cx="2068085" cy="680571"/>
          </a:xfrm>
          <a:prstGeom prst="rect">
            <a:avLst/>
          </a:prstGeom>
          <a:ln w="12700">
            <a:miter lim="400000"/>
          </a:ln>
        </p:spPr>
      </p:pic>
      <p:sp>
        <p:nvSpPr>
          <p:cNvPr id="27" name="Prostokąt 26">
            <a:extLst>
              <a:ext uri="{FF2B5EF4-FFF2-40B4-BE49-F238E27FC236}">
                <a16:creationId xmlns:a16="http://schemas.microsoft.com/office/drawing/2014/main" id="{2CE4F176-2C92-FB4B-B539-048C2B4B55F5}"/>
              </a:ext>
            </a:extLst>
          </p:cNvPr>
          <p:cNvSpPr/>
          <p:nvPr/>
        </p:nvSpPr>
        <p:spPr>
          <a:xfrm>
            <a:off x="10864362" y="4364603"/>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8" name="Prostokąt 27">
            <a:extLst>
              <a:ext uri="{FF2B5EF4-FFF2-40B4-BE49-F238E27FC236}">
                <a16:creationId xmlns:a16="http://schemas.microsoft.com/office/drawing/2014/main" id="{A5F54045-F17C-5845-9D5F-5B9C0FAB1794}"/>
              </a:ext>
            </a:extLst>
          </p:cNvPr>
          <p:cNvSpPr/>
          <p:nvPr/>
        </p:nvSpPr>
        <p:spPr>
          <a:xfrm>
            <a:off x="10864362" y="3698259"/>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9" name="Prostokąt 28">
            <a:extLst>
              <a:ext uri="{FF2B5EF4-FFF2-40B4-BE49-F238E27FC236}">
                <a16:creationId xmlns:a16="http://schemas.microsoft.com/office/drawing/2014/main" id="{82735B3D-C647-C74C-8C98-7B5D6A66983D}"/>
              </a:ext>
            </a:extLst>
          </p:cNvPr>
          <p:cNvSpPr/>
          <p:nvPr/>
        </p:nvSpPr>
        <p:spPr>
          <a:xfrm>
            <a:off x="10864362" y="3031914"/>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1" name="Prostokąt 30">
            <a:extLst>
              <a:ext uri="{FF2B5EF4-FFF2-40B4-BE49-F238E27FC236}">
                <a16:creationId xmlns:a16="http://schemas.microsoft.com/office/drawing/2014/main" id="{6DE12F9B-AF81-F842-B396-0B9649A9495C}"/>
              </a:ext>
            </a:extLst>
          </p:cNvPr>
          <p:cNvSpPr/>
          <p:nvPr/>
        </p:nvSpPr>
        <p:spPr>
          <a:xfrm>
            <a:off x="11536532" y="3698258"/>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2" name="Prostokąt 31">
            <a:extLst>
              <a:ext uri="{FF2B5EF4-FFF2-40B4-BE49-F238E27FC236}">
                <a16:creationId xmlns:a16="http://schemas.microsoft.com/office/drawing/2014/main" id="{2BE5C2ED-7D84-CF43-A525-729901F7B7D1}"/>
              </a:ext>
            </a:extLst>
          </p:cNvPr>
          <p:cNvSpPr/>
          <p:nvPr/>
        </p:nvSpPr>
        <p:spPr>
          <a:xfrm>
            <a:off x="11536533" y="3031914"/>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5" name="Prostokąt 14">
            <a:extLst>
              <a:ext uri="{FF2B5EF4-FFF2-40B4-BE49-F238E27FC236}">
                <a16:creationId xmlns:a16="http://schemas.microsoft.com/office/drawing/2014/main" id="{7E4500E3-A7D3-1B4B-B1C3-F23D60A2CFAE}"/>
              </a:ext>
            </a:extLst>
          </p:cNvPr>
          <p:cNvSpPr/>
          <p:nvPr/>
        </p:nvSpPr>
        <p:spPr>
          <a:xfrm>
            <a:off x="3732733" y="3031914"/>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7" name="Prostokąt 16">
            <a:extLst>
              <a:ext uri="{FF2B5EF4-FFF2-40B4-BE49-F238E27FC236}">
                <a16:creationId xmlns:a16="http://schemas.microsoft.com/office/drawing/2014/main" id="{603526A2-FFA4-1F4D-BB8B-76312C473ABE}"/>
              </a:ext>
            </a:extLst>
          </p:cNvPr>
          <p:cNvSpPr/>
          <p:nvPr/>
        </p:nvSpPr>
        <p:spPr>
          <a:xfrm>
            <a:off x="4402962" y="3031914"/>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8" name="Prostokąt 17">
            <a:extLst>
              <a:ext uri="{FF2B5EF4-FFF2-40B4-BE49-F238E27FC236}">
                <a16:creationId xmlns:a16="http://schemas.microsoft.com/office/drawing/2014/main" id="{65D50C95-50F1-5749-9C73-49A436AE45E0}"/>
              </a:ext>
            </a:extLst>
          </p:cNvPr>
          <p:cNvSpPr/>
          <p:nvPr/>
        </p:nvSpPr>
        <p:spPr>
          <a:xfrm>
            <a:off x="3732733" y="3698259"/>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19" name="Prostokąt 18">
            <a:extLst>
              <a:ext uri="{FF2B5EF4-FFF2-40B4-BE49-F238E27FC236}">
                <a16:creationId xmlns:a16="http://schemas.microsoft.com/office/drawing/2014/main" id="{3A24E18B-A0EE-DE4B-BF8C-9FAFEDF90510}"/>
              </a:ext>
            </a:extLst>
          </p:cNvPr>
          <p:cNvSpPr/>
          <p:nvPr/>
        </p:nvSpPr>
        <p:spPr>
          <a:xfrm>
            <a:off x="4402962" y="3698259"/>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0" name="Prostokąt 39">
            <a:extLst>
              <a:ext uri="{FF2B5EF4-FFF2-40B4-BE49-F238E27FC236}">
                <a16:creationId xmlns:a16="http://schemas.microsoft.com/office/drawing/2014/main" id="{ADC40417-B174-F642-A7E0-EA95449F322B}"/>
              </a:ext>
            </a:extLst>
          </p:cNvPr>
          <p:cNvSpPr/>
          <p:nvPr/>
        </p:nvSpPr>
        <p:spPr>
          <a:xfrm>
            <a:off x="17835152" y="3860549"/>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1" name="Prostokąt 40">
            <a:extLst>
              <a:ext uri="{FF2B5EF4-FFF2-40B4-BE49-F238E27FC236}">
                <a16:creationId xmlns:a16="http://schemas.microsoft.com/office/drawing/2014/main" id="{8F9CAC90-5EC1-4B44-BB0A-93667B0626D6}"/>
              </a:ext>
            </a:extLst>
          </p:cNvPr>
          <p:cNvSpPr/>
          <p:nvPr/>
        </p:nvSpPr>
        <p:spPr>
          <a:xfrm>
            <a:off x="19179493" y="4526893"/>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2" name="Prostokąt 41">
            <a:extLst>
              <a:ext uri="{FF2B5EF4-FFF2-40B4-BE49-F238E27FC236}">
                <a16:creationId xmlns:a16="http://schemas.microsoft.com/office/drawing/2014/main" id="{BEA1668D-FC3D-7144-BF0D-524A9AA34368}"/>
              </a:ext>
            </a:extLst>
          </p:cNvPr>
          <p:cNvSpPr/>
          <p:nvPr/>
        </p:nvSpPr>
        <p:spPr>
          <a:xfrm>
            <a:off x="18507324" y="4526893"/>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3" name="Prostokąt 42">
            <a:extLst>
              <a:ext uri="{FF2B5EF4-FFF2-40B4-BE49-F238E27FC236}">
                <a16:creationId xmlns:a16="http://schemas.microsoft.com/office/drawing/2014/main" id="{C07E71C9-6E50-9A4D-9E68-1C30A25137CA}"/>
              </a:ext>
            </a:extLst>
          </p:cNvPr>
          <p:cNvSpPr/>
          <p:nvPr/>
        </p:nvSpPr>
        <p:spPr>
          <a:xfrm>
            <a:off x="18507324" y="3860549"/>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4" name="Prostokąt 43">
            <a:extLst>
              <a:ext uri="{FF2B5EF4-FFF2-40B4-BE49-F238E27FC236}">
                <a16:creationId xmlns:a16="http://schemas.microsoft.com/office/drawing/2014/main" id="{78729AC2-5144-9F4F-A083-699C058382C8}"/>
              </a:ext>
            </a:extLst>
          </p:cNvPr>
          <p:cNvSpPr/>
          <p:nvPr/>
        </p:nvSpPr>
        <p:spPr>
          <a:xfrm>
            <a:off x="18507323" y="3194204"/>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5" name="Prostokąt 44">
            <a:extLst>
              <a:ext uri="{FF2B5EF4-FFF2-40B4-BE49-F238E27FC236}">
                <a16:creationId xmlns:a16="http://schemas.microsoft.com/office/drawing/2014/main" id="{CD5672F1-3D10-7E4E-9D8B-DA8EE9945566}"/>
              </a:ext>
            </a:extLst>
          </p:cNvPr>
          <p:cNvSpPr/>
          <p:nvPr/>
        </p:nvSpPr>
        <p:spPr>
          <a:xfrm>
            <a:off x="19179494" y="3194204"/>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6" name="Prostokąt 45">
            <a:extLst>
              <a:ext uri="{FF2B5EF4-FFF2-40B4-BE49-F238E27FC236}">
                <a16:creationId xmlns:a16="http://schemas.microsoft.com/office/drawing/2014/main" id="{522DFD00-2306-F343-A33F-B11F626E11F9}"/>
              </a:ext>
            </a:extLst>
          </p:cNvPr>
          <p:cNvSpPr/>
          <p:nvPr/>
        </p:nvSpPr>
        <p:spPr>
          <a:xfrm>
            <a:off x="19179494" y="3860549"/>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 name="Obraz 4">
            <a:extLst>
              <a:ext uri="{FF2B5EF4-FFF2-40B4-BE49-F238E27FC236}">
                <a16:creationId xmlns:a16="http://schemas.microsoft.com/office/drawing/2014/main" id="{EFC8980D-4BE8-0B4E-A1EA-DA23909E5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733" y="8733544"/>
            <a:ext cx="2125090" cy="2125090"/>
          </a:xfrm>
          <a:prstGeom prst="rect">
            <a:avLst/>
          </a:prstGeom>
        </p:spPr>
      </p:pic>
      <p:pic>
        <p:nvPicPr>
          <p:cNvPr id="55" name="Obraz 54">
            <a:extLst>
              <a:ext uri="{FF2B5EF4-FFF2-40B4-BE49-F238E27FC236}">
                <a16:creationId xmlns:a16="http://schemas.microsoft.com/office/drawing/2014/main" id="{A74525ED-08CB-2641-8630-202F1D281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1935" y="8712140"/>
            <a:ext cx="2125090" cy="2125090"/>
          </a:xfrm>
          <a:prstGeom prst="rect">
            <a:avLst/>
          </a:prstGeom>
        </p:spPr>
      </p:pic>
      <p:pic>
        <p:nvPicPr>
          <p:cNvPr id="56" name="Obraz 55">
            <a:extLst>
              <a:ext uri="{FF2B5EF4-FFF2-40B4-BE49-F238E27FC236}">
                <a16:creationId xmlns:a16="http://schemas.microsoft.com/office/drawing/2014/main" id="{067BEC8E-FA57-6943-9A67-46D25312D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10818" y="8708830"/>
            <a:ext cx="2125090" cy="2125090"/>
          </a:xfrm>
          <a:prstGeom prst="rect">
            <a:avLst/>
          </a:prstGeom>
        </p:spPr>
      </p:pic>
      <p:pic>
        <p:nvPicPr>
          <p:cNvPr id="7" name="Obraz 6">
            <a:extLst>
              <a:ext uri="{FF2B5EF4-FFF2-40B4-BE49-F238E27FC236}">
                <a16:creationId xmlns:a16="http://schemas.microsoft.com/office/drawing/2014/main" id="{03550851-17C5-4549-B812-47AF99B7A6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4688" y="5741328"/>
            <a:ext cx="5834621" cy="3447731"/>
          </a:xfrm>
          <a:prstGeom prst="rect">
            <a:avLst/>
          </a:prstGeom>
        </p:spPr>
      </p:pic>
      <p:sp>
        <p:nvSpPr>
          <p:cNvPr id="23" name="Prostokąt 22">
            <a:extLst>
              <a:ext uri="{FF2B5EF4-FFF2-40B4-BE49-F238E27FC236}">
                <a16:creationId xmlns:a16="http://schemas.microsoft.com/office/drawing/2014/main" id="{BE02E361-07C7-B04A-9316-BA6D64990D78}"/>
              </a:ext>
            </a:extLst>
          </p:cNvPr>
          <p:cNvSpPr/>
          <p:nvPr/>
        </p:nvSpPr>
        <p:spPr>
          <a:xfrm>
            <a:off x="5073192" y="5030947"/>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59" name="Obraz 58">
            <a:extLst>
              <a:ext uri="{FF2B5EF4-FFF2-40B4-BE49-F238E27FC236}">
                <a16:creationId xmlns:a16="http://schemas.microsoft.com/office/drawing/2014/main" id="{5D451A0E-475C-2347-B267-B7FCDC66A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694" y="5706986"/>
            <a:ext cx="5834621" cy="3447731"/>
          </a:xfrm>
          <a:prstGeom prst="rect">
            <a:avLst/>
          </a:prstGeom>
        </p:spPr>
      </p:pic>
      <p:pic>
        <p:nvPicPr>
          <p:cNvPr id="60" name="Obraz 59">
            <a:extLst>
              <a:ext uri="{FF2B5EF4-FFF2-40B4-BE49-F238E27FC236}">
                <a16:creationId xmlns:a16="http://schemas.microsoft.com/office/drawing/2014/main" id="{253FCBDC-7FFB-FB4A-B127-7D99EDA6F4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5916" y="5706985"/>
            <a:ext cx="5834621" cy="3447731"/>
          </a:xfrm>
          <a:prstGeom prst="rect">
            <a:avLst/>
          </a:prstGeom>
        </p:spPr>
      </p:pic>
      <p:sp>
        <p:nvSpPr>
          <p:cNvPr id="34" name="Prostokąt 33">
            <a:extLst>
              <a:ext uri="{FF2B5EF4-FFF2-40B4-BE49-F238E27FC236}">
                <a16:creationId xmlns:a16="http://schemas.microsoft.com/office/drawing/2014/main" id="{1DBC6B80-1806-3549-9DBB-A6F794C76D07}"/>
              </a:ext>
            </a:extLst>
          </p:cNvPr>
          <p:cNvSpPr/>
          <p:nvPr/>
        </p:nvSpPr>
        <p:spPr>
          <a:xfrm>
            <a:off x="12208704" y="3698259"/>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4" name="Prostokąt 23">
            <a:extLst>
              <a:ext uri="{FF2B5EF4-FFF2-40B4-BE49-F238E27FC236}">
                <a16:creationId xmlns:a16="http://schemas.microsoft.com/office/drawing/2014/main" id="{41F58E43-84FF-9940-9052-90DD46922709}"/>
              </a:ext>
            </a:extLst>
          </p:cNvPr>
          <p:cNvSpPr/>
          <p:nvPr/>
        </p:nvSpPr>
        <p:spPr>
          <a:xfrm>
            <a:off x="10192191" y="5030947"/>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8" name="Prostokąt 37">
            <a:extLst>
              <a:ext uri="{FF2B5EF4-FFF2-40B4-BE49-F238E27FC236}">
                <a16:creationId xmlns:a16="http://schemas.microsoft.com/office/drawing/2014/main" id="{F8531FF4-ECBF-1847-9615-3A5C977F11FB}"/>
              </a:ext>
            </a:extLst>
          </p:cNvPr>
          <p:cNvSpPr/>
          <p:nvPr/>
        </p:nvSpPr>
        <p:spPr>
          <a:xfrm>
            <a:off x="17835153" y="5193237"/>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2" name="Prostokąt 21">
            <a:extLst>
              <a:ext uri="{FF2B5EF4-FFF2-40B4-BE49-F238E27FC236}">
                <a16:creationId xmlns:a16="http://schemas.microsoft.com/office/drawing/2014/main" id="{3A58D54A-37CD-B943-B28C-49151A154EAA}"/>
              </a:ext>
            </a:extLst>
          </p:cNvPr>
          <p:cNvSpPr/>
          <p:nvPr/>
        </p:nvSpPr>
        <p:spPr>
          <a:xfrm>
            <a:off x="4402962" y="4364603"/>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0" name="Prostokąt 19">
            <a:extLst>
              <a:ext uri="{FF2B5EF4-FFF2-40B4-BE49-F238E27FC236}">
                <a16:creationId xmlns:a16="http://schemas.microsoft.com/office/drawing/2014/main" id="{779EC478-028C-CD45-8B80-009CCCB18978}"/>
              </a:ext>
            </a:extLst>
          </p:cNvPr>
          <p:cNvSpPr/>
          <p:nvPr/>
        </p:nvSpPr>
        <p:spPr>
          <a:xfrm>
            <a:off x="5073192" y="3698259"/>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5" name="Prostokąt 24">
            <a:extLst>
              <a:ext uri="{FF2B5EF4-FFF2-40B4-BE49-F238E27FC236}">
                <a16:creationId xmlns:a16="http://schemas.microsoft.com/office/drawing/2014/main" id="{59E37724-EAAA-CE48-A5E2-90E6899CA9FE}"/>
              </a:ext>
            </a:extLst>
          </p:cNvPr>
          <p:cNvSpPr/>
          <p:nvPr/>
        </p:nvSpPr>
        <p:spPr>
          <a:xfrm>
            <a:off x="10192190" y="4364603"/>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9" name="Prostokąt 38">
            <a:extLst>
              <a:ext uri="{FF2B5EF4-FFF2-40B4-BE49-F238E27FC236}">
                <a16:creationId xmlns:a16="http://schemas.microsoft.com/office/drawing/2014/main" id="{81C65770-E384-F849-80F0-3F03E8389AB4}"/>
              </a:ext>
            </a:extLst>
          </p:cNvPr>
          <p:cNvSpPr/>
          <p:nvPr/>
        </p:nvSpPr>
        <p:spPr>
          <a:xfrm>
            <a:off x="17835152" y="4526893"/>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3" name="Obraz 2">
            <a:extLst>
              <a:ext uri="{FF2B5EF4-FFF2-40B4-BE49-F238E27FC236}">
                <a16:creationId xmlns:a16="http://schemas.microsoft.com/office/drawing/2014/main" id="{FC39052D-7D9E-F640-B21F-4EF3CF2181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6703" y="9762187"/>
            <a:ext cx="21435807" cy="4063949"/>
          </a:xfrm>
          <a:prstGeom prst="rect">
            <a:avLst/>
          </a:prstGeom>
        </p:spPr>
      </p:pic>
      <p:sp>
        <p:nvSpPr>
          <p:cNvPr id="30" name="Prostokąt 29">
            <a:extLst>
              <a:ext uri="{FF2B5EF4-FFF2-40B4-BE49-F238E27FC236}">
                <a16:creationId xmlns:a16="http://schemas.microsoft.com/office/drawing/2014/main" id="{350511B5-34EF-D24F-85DB-36FC9C881540}"/>
              </a:ext>
            </a:extLst>
          </p:cNvPr>
          <p:cNvSpPr/>
          <p:nvPr/>
        </p:nvSpPr>
        <p:spPr>
          <a:xfrm>
            <a:off x="11536534" y="4364603"/>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3" name="Prostokąt 32">
            <a:extLst>
              <a:ext uri="{FF2B5EF4-FFF2-40B4-BE49-F238E27FC236}">
                <a16:creationId xmlns:a16="http://schemas.microsoft.com/office/drawing/2014/main" id="{FEBCC160-CE83-474C-8996-30005E90598F}"/>
              </a:ext>
            </a:extLst>
          </p:cNvPr>
          <p:cNvSpPr/>
          <p:nvPr/>
        </p:nvSpPr>
        <p:spPr>
          <a:xfrm>
            <a:off x="12208704" y="3031914"/>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6" name="Prostokąt 25">
            <a:extLst>
              <a:ext uri="{FF2B5EF4-FFF2-40B4-BE49-F238E27FC236}">
                <a16:creationId xmlns:a16="http://schemas.microsoft.com/office/drawing/2014/main" id="{24D05DE8-A5F3-F74D-94B3-0789F5A415E7}"/>
              </a:ext>
            </a:extLst>
          </p:cNvPr>
          <p:cNvSpPr/>
          <p:nvPr/>
        </p:nvSpPr>
        <p:spPr>
          <a:xfrm>
            <a:off x="10864363" y="5030947"/>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21" name="Prostokąt 20">
            <a:extLst>
              <a:ext uri="{FF2B5EF4-FFF2-40B4-BE49-F238E27FC236}">
                <a16:creationId xmlns:a16="http://schemas.microsoft.com/office/drawing/2014/main" id="{0B0BA6DE-2D80-EF4D-B409-3E92D82DB9C7}"/>
              </a:ext>
            </a:extLst>
          </p:cNvPr>
          <p:cNvSpPr/>
          <p:nvPr/>
        </p:nvSpPr>
        <p:spPr>
          <a:xfrm>
            <a:off x="5073192" y="4364603"/>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37" name="Prostokąt 36">
            <a:extLst>
              <a:ext uri="{FF2B5EF4-FFF2-40B4-BE49-F238E27FC236}">
                <a16:creationId xmlns:a16="http://schemas.microsoft.com/office/drawing/2014/main" id="{8F203AE0-B275-DF43-9D69-8E8F5E020C09}"/>
              </a:ext>
            </a:extLst>
          </p:cNvPr>
          <p:cNvSpPr/>
          <p:nvPr/>
        </p:nvSpPr>
        <p:spPr>
          <a:xfrm>
            <a:off x="18507322" y="5193237"/>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2" name="Obraz 61">
            <a:extLst>
              <a:ext uri="{FF2B5EF4-FFF2-40B4-BE49-F238E27FC236}">
                <a16:creationId xmlns:a16="http://schemas.microsoft.com/office/drawing/2014/main" id="{A6F41263-5D78-5C41-82D9-AC291DE253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9308" y="8564057"/>
            <a:ext cx="1701959" cy="1879554"/>
          </a:xfrm>
          <a:prstGeom prst="rect">
            <a:avLst/>
          </a:prstGeom>
        </p:spPr>
      </p:pic>
      <p:pic>
        <p:nvPicPr>
          <p:cNvPr id="63" name="Obraz 62">
            <a:extLst>
              <a:ext uri="{FF2B5EF4-FFF2-40B4-BE49-F238E27FC236}">
                <a16:creationId xmlns:a16="http://schemas.microsoft.com/office/drawing/2014/main" id="{C22DB766-7A63-2049-8490-CBDA28E6E9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01143" y="8564057"/>
            <a:ext cx="1701959" cy="1879554"/>
          </a:xfrm>
          <a:prstGeom prst="rect">
            <a:avLst/>
          </a:prstGeom>
        </p:spPr>
      </p:pic>
      <p:sp>
        <p:nvSpPr>
          <p:cNvPr id="47" name="Prostokąt 46">
            <a:extLst>
              <a:ext uri="{FF2B5EF4-FFF2-40B4-BE49-F238E27FC236}">
                <a16:creationId xmlns:a16="http://schemas.microsoft.com/office/drawing/2014/main" id="{99429F8A-3F6E-4EB7-BE0C-5D905D75CCEE}"/>
              </a:ext>
            </a:extLst>
          </p:cNvPr>
          <p:cNvSpPr/>
          <p:nvPr/>
        </p:nvSpPr>
        <p:spPr>
          <a:xfrm>
            <a:off x="4191756" y="6816648"/>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8" name="Prostokąt 47">
            <a:extLst>
              <a:ext uri="{FF2B5EF4-FFF2-40B4-BE49-F238E27FC236}">
                <a16:creationId xmlns:a16="http://schemas.microsoft.com/office/drawing/2014/main" id="{CC411107-2481-49DA-B41B-1FDD41193FEE}"/>
              </a:ext>
            </a:extLst>
          </p:cNvPr>
          <p:cNvSpPr/>
          <p:nvPr/>
        </p:nvSpPr>
        <p:spPr>
          <a:xfrm>
            <a:off x="4879205" y="6816648"/>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49" name="Prostokąt 48">
            <a:extLst>
              <a:ext uri="{FF2B5EF4-FFF2-40B4-BE49-F238E27FC236}">
                <a16:creationId xmlns:a16="http://schemas.microsoft.com/office/drawing/2014/main" id="{7ACE359C-3F13-46B7-BDEA-1E33C3CF1789}"/>
              </a:ext>
            </a:extLst>
          </p:cNvPr>
          <p:cNvSpPr/>
          <p:nvPr/>
        </p:nvSpPr>
        <p:spPr>
          <a:xfrm>
            <a:off x="10707921" y="6816648"/>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0" name="Prostokąt 49">
            <a:extLst>
              <a:ext uri="{FF2B5EF4-FFF2-40B4-BE49-F238E27FC236}">
                <a16:creationId xmlns:a16="http://schemas.microsoft.com/office/drawing/2014/main" id="{F41D0C34-EE12-422B-A301-B8DF117F46DF}"/>
              </a:ext>
            </a:extLst>
          </p:cNvPr>
          <p:cNvSpPr/>
          <p:nvPr/>
        </p:nvSpPr>
        <p:spPr>
          <a:xfrm>
            <a:off x="10042350" y="6816648"/>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1" name="Prostokąt 50">
            <a:extLst>
              <a:ext uri="{FF2B5EF4-FFF2-40B4-BE49-F238E27FC236}">
                <a16:creationId xmlns:a16="http://schemas.microsoft.com/office/drawing/2014/main" id="{74D50B22-4475-49C5-AA38-C93031D6307A}"/>
              </a:ext>
            </a:extLst>
          </p:cNvPr>
          <p:cNvSpPr/>
          <p:nvPr/>
        </p:nvSpPr>
        <p:spPr>
          <a:xfrm>
            <a:off x="11380749" y="6816648"/>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2" name="Prostokąt 51">
            <a:extLst>
              <a:ext uri="{FF2B5EF4-FFF2-40B4-BE49-F238E27FC236}">
                <a16:creationId xmlns:a16="http://schemas.microsoft.com/office/drawing/2014/main" id="{B7B23287-34A6-4FFB-84AA-95AE309D1C04}"/>
              </a:ext>
            </a:extLst>
          </p:cNvPr>
          <p:cNvSpPr/>
          <p:nvPr/>
        </p:nvSpPr>
        <p:spPr>
          <a:xfrm>
            <a:off x="12062576" y="6816648"/>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3" name="Prostokąt 52">
            <a:extLst>
              <a:ext uri="{FF2B5EF4-FFF2-40B4-BE49-F238E27FC236}">
                <a16:creationId xmlns:a16="http://schemas.microsoft.com/office/drawing/2014/main" id="{F8B34DA6-7833-4B70-85CB-384F65DC3B16}"/>
              </a:ext>
            </a:extLst>
          </p:cNvPr>
          <p:cNvSpPr/>
          <p:nvPr/>
        </p:nvSpPr>
        <p:spPr>
          <a:xfrm>
            <a:off x="17825719" y="6816648"/>
            <a:ext cx="638075"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54" name="Prostokąt 53">
            <a:extLst>
              <a:ext uri="{FF2B5EF4-FFF2-40B4-BE49-F238E27FC236}">
                <a16:creationId xmlns:a16="http://schemas.microsoft.com/office/drawing/2014/main" id="{B89964CB-BDEB-4A9B-AFBD-AA0637AFBDF2}"/>
              </a:ext>
            </a:extLst>
          </p:cNvPr>
          <p:cNvSpPr/>
          <p:nvPr/>
        </p:nvSpPr>
        <p:spPr>
          <a:xfrm>
            <a:off x="18511397" y="6816648"/>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61" name="Obraz 60">
            <a:extLst>
              <a:ext uri="{FF2B5EF4-FFF2-40B4-BE49-F238E27FC236}">
                <a16:creationId xmlns:a16="http://schemas.microsoft.com/office/drawing/2014/main" id="{7013C352-EA5C-AD40-A451-026825F006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8144" y="6478840"/>
            <a:ext cx="1261521" cy="1261521"/>
          </a:xfrm>
          <a:prstGeom prst="rect">
            <a:avLst/>
          </a:prstGeom>
        </p:spPr>
      </p:pic>
      <p:pic>
        <p:nvPicPr>
          <p:cNvPr id="66" name="Obraz 65">
            <a:extLst>
              <a:ext uri="{FF2B5EF4-FFF2-40B4-BE49-F238E27FC236}">
                <a16:creationId xmlns:a16="http://schemas.microsoft.com/office/drawing/2014/main" id="{0B079890-1C8D-C84C-81D4-93D49BAC2B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68139" y="6509793"/>
            <a:ext cx="1240565" cy="1240565"/>
          </a:xfrm>
          <a:prstGeom prst="rect">
            <a:avLst/>
          </a:prstGeom>
        </p:spPr>
      </p:pic>
      <p:pic>
        <p:nvPicPr>
          <p:cNvPr id="57" name="Obraz 56">
            <a:extLst>
              <a:ext uri="{FF2B5EF4-FFF2-40B4-BE49-F238E27FC236}">
                <a16:creationId xmlns:a16="http://schemas.microsoft.com/office/drawing/2014/main" id="{E421E1B7-4EC6-44E8-9928-55D318B054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54689" y="1555368"/>
            <a:ext cx="1434718" cy="1434718"/>
          </a:xfrm>
          <a:prstGeom prst="rect">
            <a:avLst/>
          </a:prstGeom>
        </p:spPr>
      </p:pic>
      <p:sp>
        <p:nvSpPr>
          <p:cNvPr id="58" name="pole tekstowe 57">
            <a:extLst>
              <a:ext uri="{FF2B5EF4-FFF2-40B4-BE49-F238E27FC236}">
                <a16:creationId xmlns:a16="http://schemas.microsoft.com/office/drawing/2014/main" id="{EDEBA75D-12B0-4A28-B24B-4F86702AF850}"/>
              </a:ext>
            </a:extLst>
          </p:cNvPr>
          <p:cNvSpPr txBox="1"/>
          <p:nvPr/>
        </p:nvSpPr>
        <p:spPr>
          <a:xfrm>
            <a:off x="5171784" y="180043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64" name="Prostokąt 63">
            <a:extLst>
              <a:ext uri="{FF2B5EF4-FFF2-40B4-BE49-F238E27FC236}">
                <a16:creationId xmlns:a16="http://schemas.microsoft.com/office/drawing/2014/main" id="{1751CE05-D9F0-4E77-B13F-072C30C67EAB}"/>
              </a:ext>
            </a:extLst>
          </p:cNvPr>
          <p:cNvSpPr/>
          <p:nvPr/>
        </p:nvSpPr>
        <p:spPr>
          <a:xfrm>
            <a:off x="5745394" y="196377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5" name="Prostokąt 64">
            <a:extLst>
              <a:ext uri="{FF2B5EF4-FFF2-40B4-BE49-F238E27FC236}">
                <a16:creationId xmlns:a16="http://schemas.microsoft.com/office/drawing/2014/main" id="{D01B64E7-E09B-4598-B518-6870DF6AE182}"/>
              </a:ext>
            </a:extLst>
          </p:cNvPr>
          <p:cNvSpPr/>
          <p:nvPr/>
        </p:nvSpPr>
        <p:spPr>
          <a:xfrm>
            <a:off x="6411315" y="1963776"/>
            <a:ext cx="638075" cy="635896"/>
          </a:xfrm>
          <a:prstGeom prst="rect">
            <a:avLst/>
          </a:prstGeom>
          <a:solidFill>
            <a:srgbClr val="EF802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7" name="pole tekstowe 66">
            <a:extLst>
              <a:ext uri="{FF2B5EF4-FFF2-40B4-BE49-F238E27FC236}">
                <a16:creationId xmlns:a16="http://schemas.microsoft.com/office/drawing/2014/main" id="{4F09A8E9-6067-4487-AC99-4E12A25DC7E2}"/>
              </a:ext>
            </a:extLst>
          </p:cNvPr>
          <p:cNvSpPr txBox="1"/>
          <p:nvPr/>
        </p:nvSpPr>
        <p:spPr>
          <a:xfrm>
            <a:off x="12612793" y="180043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68" name="Prostokąt 67">
            <a:extLst>
              <a:ext uri="{FF2B5EF4-FFF2-40B4-BE49-F238E27FC236}">
                <a16:creationId xmlns:a16="http://schemas.microsoft.com/office/drawing/2014/main" id="{B0E0F977-4362-4ED0-9953-70737B68C761}"/>
              </a:ext>
            </a:extLst>
          </p:cNvPr>
          <p:cNvSpPr/>
          <p:nvPr/>
        </p:nvSpPr>
        <p:spPr>
          <a:xfrm>
            <a:off x="13182363" y="196377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69" name="Prostokąt 68">
            <a:extLst>
              <a:ext uri="{FF2B5EF4-FFF2-40B4-BE49-F238E27FC236}">
                <a16:creationId xmlns:a16="http://schemas.microsoft.com/office/drawing/2014/main" id="{7F1194F0-B34B-4033-8E4B-7244535F84E1}"/>
              </a:ext>
            </a:extLst>
          </p:cNvPr>
          <p:cNvSpPr/>
          <p:nvPr/>
        </p:nvSpPr>
        <p:spPr>
          <a:xfrm>
            <a:off x="13844005" y="196377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sp>
        <p:nvSpPr>
          <p:cNvPr id="70" name="Prostokąt 69">
            <a:extLst>
              <a:ext uri="{FF2B5EF4-FFF2-40B4-BE49-F238E27FC236}">
                <a16:creationId xmlns:a16="http://schemas.microsoft.com/office/drawing/2014/main" id="{646C6DB5-92EC-43E6-80B2-7D72687072A0}"/>
              </a:ext>
            </a:extLst>
          </p:cNvPr>
          <p:cNvSpPr/>
          <p:nvPr/>
        </p:nvSpPr>
        <p:spPr>
          <a:xfrm>
            <a:off x="14502554" y="1963776"/>
            <a:ext cx="633170" cy="635896"/>
          </a:xfrm>
          <a:prstGeom prst="rect">
            <a:avLst/>
          </a:prstGeom>
          <a:solidFill>
            <a:srgbClr val="2A924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71" name="Obraz 70">
            <a:extLst>
              <a:ext uri="{FF2B5EF4-FFF2-40B4-BE49-F238E27FC236}">
                <a16:creationId xmlns:a16="http://schemas.microsoft.com/office/drawing/2014/main" id="{A476A083-114B-4011-A1F4-CA9CF17B98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9102" y="1532866"/>
            <a:ext cx="1434718" cy="1434718"/>
          </a:xfrm>
          <a:prstGeom prst="rect">
            <a:avLst/>
          </a:prstGeom>
        </p:spPr>
      </p:pic>
      <p:pic>
        <p:nvPicPr>
          <p:cNvPr id="72" name="Obraz 71">
            <a:extLst>
              <a:ext uri="{FF2B5EF4-FFF2-40B4-BE49-F238E27FC236}">
                <a16:creationId xmlns:a16="http://schemas.microsoft.com/office/drawing/2014/main" id="{A6255AA1-A635-4224-BC1A-035AC5FAB1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85843" y="1550470"/>
            <a:ext cx="1462508" cy="1462508"/>
          </a:xfrm>
          <a:prstGeom prst="rect">
            <a:avLst/>
          </a:prstGeom>
        </p:spPr>
      </p:pic>
      <p:sp>
        <p:nvSpPr>
          <p:cNvPr id="73" name="pole tekstowe 72">
            <a:extLst>
              <a:ext uri="{FF2B5EF4-FFF2-40B4-BE49-F238E27FC236}">
                <a16:creationId xmlns:a16="http://schemas.microsoft.com/office/drawing/2014/main" id="{278EEC79-2052-4205-887C-700A5F1FDE77}"/>
              </a:ext>
            </a:extLst>
          </p:cNvPr>
          <p:cNvSpPr txBox="1"/>
          <p:nvPr/>
        </p:nvSpPr>
        <p:spPr>
          <a:xfrm>
            <a:off x="19280325" y="1800436"/>
            <a:ext cx="565692" cy="962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6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a:t>
            </a:r>
          </a:p>
        </p:txBody>
      </p:sp>
      <p:sp>
        <p:nvSpPr>
          <p:cNvPr id="74" name="Prostokąt 73">
            <a:extLst>
              <a:ext uri="{FF2B5EF4-FFF2-40B4-BE49-F238E27FC236}">
                <a16:creationId xmlns:a16="http://schemas.microsoft.com/office/drawing/2014/main" id="{563AB875-DC98-4E7C-8F9C-8600FAB206F8}"/>
              </a:ext>
            </a:extLst>
          </p:cNvPr>
          <p:cNvSpPr/>
          <p:nvPr/>
        </p:nvSpPr>
        <p:spPr>
          <a:xfrm>
            <a:off x="19886956" y="2014112"/>
            <a:ext cx="638075" cy="635896"/>
          </a:xfrm>
          <a:prstGeom prst="rect">
            <a:avLst/>
          </a:prstGeom>
          <a:solidFill>
            <a:srgbClr val="ECA2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endParaRPr lang="pl-PL" sz="3200" b="0" dirty="0">
              <a:solidFill>
                <a:srgbClr val="FFFFFF"/>
              </a:solidFill>
              <a:latin typeface="+mn-lt"/>
              <a:ea typeface="+mn-ea"/>
              <a:cs typeface="+mn-cs"/>
              <a:sym typeface="Helvetica Neue Medium"/>
            </a:endParaRPr>
          </a:p>
        </p:txBody>
      </p:sp>
      <p:pic>
        <p:nvPicPr>
          <p:cNvPr id="75" name="Obraz 74">
            <a:extLst>
              <a:ext uri="{FF2B5EF4-FFF2-40B4-BE49-F238E27FC236}">
                <a16:creationId xmlns:a16="http://schemas.microsoft.com/office/drawing/2014/main" id="{2CFCBAF5-37C9-4CAB-BFC6-A6A82F63E4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extLst>
      <p:ext uri="{BB962C8B-B14F-4D97-AF65-F5344CB8AC3E}">
        <p14:creationId xmlns:p14="http://schemas.microsoft.com/office/powerpoint/2010/main" val="201432672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0" nodeType="clickEffect">
                                  <p:stCondLst>
                                    <p:cond delay="0"/>
                                  </p:stCondLst>
                                  <p:childTnLst>
                                    <p:animMotion origin="layout" path="M -1.04167E-6 1.11111E-6 L 0.05638 0.2706 C 0.06817 0.3309 0.08587 0.36539 0.10443 0.36539 C 0.12546 0.36539 0.14232 0.3309 0.1541 0.2706 L 0.21055 1.11111E-6 " pathEditMode="relative" rAng="0" ptsTypes="AAAAA">
                                      <p:cBhvr>
                                        <p:cTn id="11" dur="3000" fill="hold"/>
                                        <p:tgtEl>
                                          <p:spTgt spid="48"/>
                                        </p:tgtEl>
                                        <p:attrNameLst>
                                          <p:attrName>ppt_x</p:attrName>
                                          <p:attrName>ppt_y</p:attrName>
                                        </p:attrNameLst>
                                      </p:cBhvr>
                                      <p:rCtr x="10527" y="18264"/>
                                    </p:animMotion>
                                  </p:childTnLst>
                                </p:cTn>
                              </p:par>
                              <p:par>
                                <p:cTn id="12" presetID="37" presetClass="path" presetSubtype="0" accel="50000" decel="50000" fill="hold" grpId="0" nodeType="withEffect">
                                  <p:stCondLst>
                                    <p:cond delay="0"/>
                                  </p:stCondLst>
                                  <p:childTnLst>
                                    <p:animMotion origin="layout" path="M 0.00059 0.00011 L -0.05598 0.27396 C -0.06777 0.33484 -0.08548 0.37014 -0.10403 0.37014 C -0.12513 0.37014 -0.14192 0.33484 -0.15371 0.27396 L -0.20996 0.00011 " pathEditMode="relative" rAng="0" ptsTypes="AAAAA">
                                      <p:cBhvr>
                                        <p:cTn id="13" dur="3000" fill="hold"/>
                                        <p:tgtEl>
                                          <p:spTgt spid="50"/>
                                        </p:tgtEl>
                                        <p:attrNameLst>
                                          <p:attrName>ppt_x</p:attrName>
                                          <p:attrName>ppt_y</p:attrName>
                                        </p:attrNameLst>
                                      </p:cBhvr>
                                      <p:rCtr x="-10527" y="18495"/>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xit" presetSubtype="0" fill="hold" grpId="1" nodeType="with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par>
                          <p:cTn id="37" fill="hold">
                            <p:stCondLst>
                              <p:cond delay="500"/>
                            </p:stCondLst>
                            <p:childTnLst>
                              <p:par>
                                <p:cTn id="38" presetID="42" presetClass="path" presetSubtype="0" accel="50000" decel="50000" fill="hold" nodeType="afterEffect">
                                  <p:stCondLst>
                                    <p:cond delay="0"/>
                                  </p:stCondLst>
                                  <p:childTnLst>
                                    <p:animMotion origin="layout" path="M 3.125E-6 2.96296E-6 L 3.125E-6 0.25 " pathEditMode="relative" rAng="0" ptsTypes="AA">
                                      <p:cBhvr>
                                        <p:cTn id="39" dur="2000" fill="hold"/>
                                        <p:tgtEl>
                                          <p:spTgt spid="61"/>
                                        </p:tgtEl>
                                        <p:attrNameLst>
                                          <p:attrName>ppt_x</p:attrName>
                                          <p:attrName>ppt_y</p:attrName>
                                        </p:attrNameLst>
                                      </p:cBhvr>
                                      <p:rCtr x="0" y="12500"/>
                                    </p:animMotion>
                                  </p:childTnLst>
                                </p:cTn>
                              </p:par>
                              <p:par>
                                <p:cTn id="40" presetID="42" presetClass="path" presetSubtype="0" accel="50000" decel="50000" fill="hold" nodeType="withEffect">
                                  <p:stCondLst>
                                    <p:cond delay="0"/>
                                  </p:stCondLst>
                                  <p:childTnLst>
                                    <p:animMotion origin="layout" path="M -4.16667E-7 -1.66667E-6 L -4.16667E-7 0.25 " pathEditMode="relative" rAng="0" ptsTypes="AA">
                                      <p:cBhvr>
                                        <p:cTn id="41" dur="2000" fill="hold"/>
                                        <p:tgtEl>
                                          <p:spTgt spid="66"/>
                                        </p:tgtEl>
                                        <p:attrNameLst>
                                          <p:attrName>ppt_x</p:attrName>
                                          <p:attrName>ppt_y</p:attrName>
                                        </p:attrNameLst>
                                      </p:cBhvr>
                                      <p:rCtr x="0" y="12500"/>
                                    </p:animMotion>
                                  </p:childTnLst>
                                </p:cTn>
                              </p:par>
                            </p:childTnLst>
                          </p:cTn>
                        </p:par>
                        <p:par>
                          <p:cTn id="42" fill="hold">
                            <p:stCondLst>
                              <p:cond delay="2500"/>
                            </p:stCondLst>
                            <p:childTnLst>
                              <p:par>
                                <p:cTn id="43" presetID="10" presetClass="exit" presetSubtype="0" fill="hold" nodeType="afterEffect">
                                  <p:stCondLst>
                                    <p:cond delay="0"/>
                                  </p:stCondLst>
                                  <p:childTnLst>
                                    <p:animEffect transition="out" filter="fade">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6"/>
                                        </p:tgtEl>
                                      </p:cBhvr>
                                    </p:animEffect>
                                    <p:set>
                                      <p:cBhvr>
                                        <p:cTn id="48" dur="1" fill="hold">
                                          <p:stCondLst>
                                            <p:cond delay="499"/>
                                          </p:stCondLst>
                                        </p:cTn>
                                        <p:tgtEl>
                                          <p:spTgt spid="66"/>
                                        </p:tgtEl>
                                        <p:attrNameLst>
                                          <p:attrName>style.visibility</p:attrName>
                                        </p:attrNameLst>
                                      </p:cBhvr>
                                      <p:to>
                                        <p:strVal val="hidden"/>
                                      </p:to>
                                    </p:se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8" grpId="1" animBg="1"/>
      <p:bldP spid="49" grpId="0" animBg="1"/>
      <p:bldP spid="50" grpId="0" animBg="1"/>
      <p:bldP spid="50" grpId="1"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lose your eyes and imagine HR in few years from now? What will be essential?"/>
          <p:cNvSpPr txBox="1">
            <a:spLocks noGrp="1"/>
          </p:cNvSpPr>
          <p:nvPr>
            <p:ph type="ctrTitle"/>
          </p:nvPr>
        </p:nvSpPr>
        <p:spPr>
          <a:xfrm>
            <a:off x="1778000" y="1454119"/>
            <a:ext cx="16510331" cy="8892316"/>
          </a:xfrm>
          <a:prstGeom prst="rect">
            <a:avLst/>
          </a:prstGeom>
        </p:spPr>
        <p:txBody>
          <a:bodyPr/>
          <a:lstStyle>
            <a:lvl1pPr algn="l" defTabSz="449580">
              <a:defRPr sz="8000">
                <a:uFill>
                  <a:solidFill>
                    <a:srgbClr val="000000"/>
                  </a:solidFill>
                </a:uFill>
                <a:latin typeface="Roboto Black"/>
                <a:ea typeface="Roboto Black"/>
                <a:cs typeface="Roboto Black"/>
                <a:sym typeface="Roboto Black"/>
              </a:defRPr>
            </a:lvl1pPr>
          </a:lstStyle>
          <a:p>
            <a:r>
              <a:rPr lang="pl-PL" b="1" dirty="0">
                <a:latin typeface="Roboto" panose="02000000000000000000" pitchFamily="2" charset="0"/>
                <a:ea typeface="Roboto" panose="02000000000000000000" pitchFamily="2" charset="0"/>
                <a:cs typeface="Roboto" panose="02000000000000000000" pitchFamily="2" charset="0"/>
              </a:rPr>
              <a:t>ROZWIĄZANIE</a:t>
            </a:r>
            <a:endParaRPr b="1" dirty="0">
              <a:latin typeface="Roboto" panose="02000000000000000000" pitchFamily="2" charset="0"/>
              <a:ea typeface="Roboto" panose="02000000000000000000" pitchFamily="2" charset="0"/>
              <a:cs typeface="Roboto" panose="02000000000000000000" pitchFamily="2" charset="0"/>
            </a:endParaRPr>
          </a:p>
        </p:txBody>
      </p:sp>
      <p:pic>
        <p:nvPicPr>
          <p:cNvPr id="4" name="Obrazek" descr="Obrazek">
            <a:extLst>
              <a:ext uri="{FF2B5EF4-FFF2-40B4-BE49-F238E27FC236}">
                <a16:creationId xmlns:a16="http://schemas.microsoft.com/office/drawing/2014/main" id="{7713B669-D930-4CC0-B36A-C4FF8A9DDE21}"/>
              </a:ext>
            </a:extLst>
          </p:cNvPr>
          <p:cNvPicPr>
            <a:picLocks noChangeAspect="1"/>
          </p:cNvPicPr>
          <p:nvPr/>
        </p:nvPicPr>
        <p:blipFill>
          <a:blip r:embed="rId3"/>
          <a:stretch>
            <a:fillRect/>
          </a:stretch>
        </p:blipFill>
        <p:spPr>
          <a:xfrm>
            <a:off x="1778000" y="1027417"/>
            <a:ext cx="2068085" cy="680571"/>
          </a:xfrm>
          <a:prstGeom prst="rect">
            <a:avLst/>
          </a:prstGeom>
          <a:ln w="12700">
            <a:miter lim="400000"/>
          </a:ln>
        </p:spPr>
      </p:pic>
      <p:pic>
        <p:nvPicPr>
          <p:cNvPr id="5" name="Obraz 4">
            <a:extLst>
              <a:ext uri="{FF2B5EF4-FFF2-40B4-BE49-F238E27FC236}">
                <a16:creationId xmlns:a16="http://schemas.microsoft.com/office/drawing/2014/main" id="{1F152FC9-67C6-4C3A-8644-15CDA4E925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spTree>
    <p:extLst>
      <p:ext uri="{BB962C8B-B14F-4D97-AF65-F5344CB8AC3E}">
        <p14:creationId xmlns:p14="http://schemas.microsoft.com/office/powerpoint/2010/main" val="134283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B38F3D50-3BEC-4848-AA60-12F8F92AA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769" y="1477108"/>
            <a:ext cx="19985216" cy="10637887"/>
          </a:xfrm>
          <a:prstGeom prst="rect">
            <a:avLst/>
          </a:prstGeom>
        </p:spPr>
      </p:pic>
      <p:sp>
        <p:nvSpPr>
          <p:cNvPr id="2" name="Symbol zastępczy tekstu 1">
            <a:extLst>
              <a:ext uri="{FF2B5EF4-FFF2-40B4-BE49-F238E27FC236}">
                <a16:creationId xmlns:a16="http://schemas.microsoft.com/office/drawing/2014/main" id="{32D23967-B3A8-4FA4-80A3-0519C6485CD7}"/>
              </a:ext>
            </a:extLst>
          </p:cNvPr>
          <p:cNvSpPr>
            <a:spLocks noGrp="1"/>
          </p:cNvSpPr>
          <p:nvPr>
            <p:ph type="body" idx="1"/>
          </p:nvPr>
        </p:nvSpPr>
        <p:spPr>
          <a:xfrm>
            <a:off x="1778000" y="1778000"/>
            <a:ext cx="6618321" cy="10160000"/>
          </a:xfrm>
        </p:spPr>
        <p:txBody>
          <a:bodyPr>
            <a:noAutofit/>
          </a:bodyPr>
          <a:lstStyle/>
          <a:p>
            <a:pPr marL="0" lvl="0" indent="0">
              <a:spcBef>
                <a:spcPts val="0"/>
              </a:spcBef>
              <a:buNone/>
            </a:pPr>
            <a:r>
              <a:rPr lang="pl-PL" sz="8000" b="1" dirty="0">
                <a:uFill>
                  <a:solidFill>
                    <a:srgbClr val="000000"/>
                  </a:solidFill>
                </a:uFill>
                <a:latin typeface="Roboto" panose="02000000000000000000" pitchFamily="2" charset="0"/>
                <a:ea typeface="Roboto" panose="02000000000000000000" pitchFamily="2" charset="0"/>
                <a:cs typeface="Roboto" panose="02000000000000000000" pitchFamily="2" charset="0"/>
              </a:rPr>
              <a:t>Łatwa w użyciu aplikacja online</a:t>
            </a:r>
          </a:p>
        </p:txBody>
      </p:sp>
      <p:pic>
        <p:nvPicPr>
          <p:cNvPr id="5" name="Obrazek" descr="Obrazek">
            <a:extLst>
              <a:ext uri="{FF2B5EF4-FFF2-40B4-BE49-F238E27FC236}">
                <a16:creationId xmlns:a16="http://schemas.microsoft.com/office/drawing/2014/main" id="{7660041A-C687-454C-93C0-E3056582C0F8}"/>
              </a:ext>
            </a:extLst>
          </p:cNvPr>
          <p:cNvPicPr>
            <a:picLocks noChangeAspect="1"/>
          </p:cNvPicPr>
          <p:nvPr/>
        </p:nvPicPr>
        <p:blipFill>
          <a:blip r:embed="rId4"/>
          <a:stretch>
            <a:fillRect/>
          </a:stretch>
        </p:blipFill>
        <p:spPr>
          <a:xfrm>
            <a:off x="1778000" y="1027417"/>
            <a:ext cx="2068085" cy="680571"/>
          </a:xfrm>
          <a:prstGeom prst="rect">
            <a:avLst/>
          </a:prstGeom>
          <a:ln w="12700">
            <a:miter lim="400000"/>
          </a:ln>
        </p:spPr>
      </p:pic>
      <p:pic>
        <p:nvPicPr>
          <p:cNvPr id="7" name="Obraz 6">
            <a:extLst>
              <a:ext uri="{FF2B5EF4-FFF2-40B4-BE49-F238E27FC236}">
                <a16:creationId xmlns:a16="http://schemas.microsoft.com/office/drawing/2014/main" id="{8DE01C85-6095-470E-B708-D259D520D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0941" y="12206816"/>
            <a:ext cx="2155586" cy="1587499"/>
          </a:xfrm>
          <a:prstGeom prst="rect">
            <a:avLst/>
          </a:prstGeom>
        </p:spPr>
      </p:pic>
      <p:pic>
        <p:nvPicPr>
          <p:cNvPr id="9" name="Obraz 8">
            <a:extLst>
              <a:ext uri="{FF2B5EF4-FFF2-40B4-BE49-F238E27FC236}">
                <a16:creationId xmlns:a16="http://schemas.microsoft.com/office/drawing/2014/main" id="{A44A5C89-7A7A-4489-864A-E4A1C9EA71FF}"/>
              </a:ext>
            </a:extLst>
          </p:cNvPr>
          <p:cNvPicPr>
            <a:picLocks noChangeAspect="1"/>
          </p:cNvPicPr>
          <p:nvPr/>
        </p:nvPicPr>
        <p:blipFill>
          <a:blip r:embed="rId6"/>
          <a:stretch>
            <a:fillRect/>
          </a:stretch>
        </p:blipFill>
        <p:spPr>
          <a:xfrm>
            <a:off x="8687444" y="2216219"/>
            <a:ext cx="16750864" cy="8436541"/>
          </a:xfrm>
          <a:prstGeom prst="rect">
            <a:avLst/>
          </a:prstGeom>
        </p:spPr>
      </p:pic>
    </p:spTree>
    <p:extLst>
      <p:ext uri="{BB962C8B-B14F-4D97-AF65-F5344CB8AC3E}">
        <p14:creationId xmlns:p14="http://schemas.microsoft.com/office/powerpoint/2010/main" val="88648672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11DF4B7F0A01642825AFF3C9C05FCE0" ma:contentTypeVersion="9" ma:contentTypeDescription="Utwórz nowy dokument." ma:contentTypeScope="" ma:versionID="e0cc035c0b3b0b09f98fe207527d2037">
  <xsd:schema xmlns:xsd="http://www.w3.org/2001/XMLSchema" xmlns:xs="http://www.w3.org/2001/XMLSchema" xmlns:p="http://schemas.microsoft.com/office/2006/metadata/properties" xmlns:ns2="190ad4ec-6e2c-43ae-9d1b-34536936a679" xmlns:ns3="d3a99bef-5c9e-4210-85fc-ec8de82ac146" targetNamespace="http://schemas.microsoft.com/office/2006/metadata/properties" ma:root="true" ma:fieldsID="dd4fb0a372a0a1a98893fd3f51124590" ns2:_="" ns3:_="">
    <xsd:import namespace="190ad4ec-6e2c-43ae-9d1b-34536936a679"/>
    <xsd:import namespace="d3a99bef-5c9e-4210-85fc-ec8de82ac1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ad4ec-6e2c-43ae-9d1b-34536936a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a99bef-5c9e-4210-85fc-ec8de82ac146"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6DA24-AFEA-4BB2-982E-72042FE24298}">
  <ds:schemaRefs>
    <ds:schemaRef ds:uri="190ad4ec-6e2c-43ae-9d1b-34536936a679"/>
    <ds:schemaRef ds:uri="http://purl.org/dc/dcmitype/"/>
    <ds:schemaRef ds:uri="http://schemas.microsoft.com/office/infopath/2007/PartnerControls"/>
    <ds:schemaRef ds:uri="d3a99bef-5c9e-4210-85fc-ec8de82ac14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FCFA6A-65DB-46A7-842D-DDD06F3B3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0ad4ec-6e2c-43ae-9d1b-34536936a679"/>
    <ds:schemaRef ds:uri="d3a99bef-5c9e-4210-85fc-ec8de82ac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99CFE5-0642-4163-81E5-4D240EA50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3363</TotalTime>
  <Words>1991</Words>
  <Application>Microsoft Office PowerPoint</Application>
  <PresentationFormat>Niestandardowy</PresentationFormat>
  <Paragraphs>99</Paragraphs>
  <Slides>12</Slides>
  <Notes>12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12</vt:i4>
      </vt:variant>
    </vt:vector>
  </HeadingPairs>
  <TitlesOfParts>
    <vt:vector size="19" baseType="lpstr">
      <vt:lpstr>Arial</vt:lpstr>
      <vt:lpstr>Helvetica Neue</vt:lpstr>
      <vt:lpstr>Helvetica Neue Light</vt:lpstr>
      <vt:lpstr>Helvetica Neue Medium</vt:lpstr>
      <vt:lpstr>Roboto</vt:lpstr>
      <vt:lpstr>Roboto Black</vt:lpstr>
      <vt:lpstr>White</vt:lpstr>
      <vt:lpstr>Everything-as-a-Reward</vt:lpstr>
      <vt:lpstr>Co umożliwia Carrotspot?   1. Zamieniamy wszystko w nagrody 2. Pozwalamy lepiej wykorzystywać zasoby firmy 3. Optymalizujemy zarządzanie budżetami  4. Aktywizujemy menadżerów i dajemy im łatwe narzędzie do natychmiastowego feedbacku  5. Do każdego docieramy indywidualnie 6. Oceny okresowe zamieniamy na bieżące 7. Zwiększamy transparentność 8. Budujemy i wzmacniamy relacje zespołowe  </vt:lpstr>
      <vt:lpstr>Prezentacja programu PowerPoint</vt:lpstr>
      <vt:lpstr>JAK TO OSIĄGAMY?</vt:lpstr>
      <vt:lpstr>Prezentacja programu PowerPoint</vt:lpstr>
      <vt:lpstr>Prezentacja programu PowerPoint</vt:lpstr>
      <vt:lpstr>Prezentacja programu PowerPoint</vt:lpstr>
      <vt:lpstr>ROZWIĄZANIE</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Everything-as-a-Benefit</dc:title>
  <dc:creator>Arek Szczebiot</dc:creator>
  <cp:lastModifiedBy>Arkadiusz Szczebiot</cp:lastModifiedBy>
  <cp:revision>6</cp:revision>
  <dcterms:modified xsi:type="dcterms:W3CDTF">2019-06-21T16:23:28Z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0x010100E11DF4B7F0A01642825AFF3C9C05FCE0</vt:lpwstr>
  </property>
</Properties>
</file>